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780" r:id="rId3"/>
    <p:sldId id="787" r:id="rId4"/>
    <p:sldId id="819" r:id="rId5"/>
    <p:sldId id="821" r:id="rId6"/>
    <p:sldId id="786" r:id="rId7"/>
    <p:sldId id="788" r:id="rId8"/>
    <p:sldId id="778" r:id="rId9"/>
    <p:sldId id="820" r:id="rId10"/>
    <p:sldId id="751" r:id="rId11"/>
    <p:sldId id="750" r:id="rId12"/>
    <p:sldId id="752" r:id="rId13"/>
    <p:sldId id="753" r:id="rId14"/>
    <p:sldId id="754" r:id="rId15"/>
    <p:sldId id="781" r:id="rId16"/>
    <p:sldId id="817" r:id="rId17"/>
    <p:sldId id="756" r:id="rId18"/>
    <p:sldId id="818" r:id="rId19"/>
    <p:sldId id="765" r:id="rId20"/>
    <p:sldId id="766" r:id="rId21"/>
    <p:sldId id="770" r:id="rId22"/>
    <p:sldId id="76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ssotti, Rina" initials="GR" lastIdx="15" clrIdx="0">
    <p:extLst>
      <p:ext uri="{19B8F6BF-5375-455C-9EA6-DF929625EA0E}">
        <p15:presenceInfo xmlns:p15="http://schemas.microsoft.com/office/powerpoint/2012/main" userId="S-1-5-21-893085022-1659317685-1847928074-132955" providerId="AD"/>
      </p:ext>
    </p:extLst>
  </p:cmAuthor>
  <p:cmAuthor id="2" name="Michael A. Holt" initials="MAH" lastIdx="6" clrIdx="1">
    <p:extLst>
      <p:ext uri="{19B8F6BF-5375-455C-9EA6-DF929625EA0E}">
        <p15:presenceInfo xmlns:p15="http://schemas.microsoft.com/office/powerpoint/2012/main" userId="Michael A. Ho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760" autoAdjust="0"/>
  </p:normalViewPr>
  <p:slideViewPr>
    <p:cSldViewPr snapToGrid="0">
      <p:cViewPr varScale="1">
        <p:scale>
          <a:sx n="78" d="100"/>
          <a:sy n="78" d="100"/>
        </p:scale>
        <p:origin x="1206" y="90"/>
      </p:cViewPr>
      <p:guideLst/>
    </p:cSldViewPr>
  </p:slideViewPr>
  <p:outlineViewPr>
    <p:cViewPr>
      <p:scale>
        <a:sx n="33" d="100"/>
        <a:sy n="33" d="100"/>
      </p:scale>
      <p:origin x="0" y="-4440"/>
    </p:cViewPr>
  </p:outlin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presProps" Target="presProps.xml" Id="rId26"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commentAuthors" Target="commentAuthors.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tableStyles" Target="tableStyles.xml" Id="rId29"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notesMaster" Target="notesMasters/notesMaster1.xml" Id="rId24"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theme" Target="theme/theme1.xml" Id="rId28"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viewProps" Target="viewProps.xml" Id="rId27" /><Relationship Type="http://schemas.openxmlformats.org/officeDocument/2006/relationships/customXml" Target="/customXML/item.xml" Id="imanage.xml" /></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14DBB6-A538-4700-BACC-E97307D6BC02}" type="doc">
      <dgm:prSet loTypeId="urn:microsoft.com/office/officeart/2005/8/layout/hierarchy2" loCatId="hierarchy" qsTypeId="urn:microsoft.com/office/officeart/2005/8/quickstyle/simple5" qsCatId="simple" csTypeId="urn:microsoft.com/office/officeart/2005/8/colors/colorful4" csCatId="colorful" phldr="1"/>
      <dgm:spPr/>
      <dgm:t>
        <a:bodyPr/>
        <a:lstStyle/>
        <a:p>
          <a:endParaRPr lang="en-US"/>
        </a:p>
      </dgm:t>
    </dgm:pt>
    <dgm:pt modelId="{5B9B2DF2-122A-4EE6-A885-3862093F436D}">
      <dgm:prSet phldrT="[Text]"/>
      <dgm:spPr/>
      <dgm:t>
        <a:bodyPr/>
        <a:lstStyle/>
        <a:p>
          <a:r>
            <a:rPr lang="en-US" dirty="0"/>
            <a:t>Report</a:t>
          </a:r>
        </a:p>
      </dgm:t>
    </dgm:pt>
    <dgm:pt modelId="{41EA4DDD-F478-4FC9-A0F9-2E56A0D4ABFD}" type="parTrans" cxnId="{B61BB70D-3BB2-44E8-950A-23305A924399}">
      <dgm:prSet/>
      <dgm:spPr/>
      <dgm:t>
        <a:bodyPr/>
        <a:lstStyle/>
        <a:p>
          <a:endParaRPr lang="en-US"/>
        </a:p>
      </dgm:t>
    </dgm:pt>
    <dgm:pt modelId="{458BA524-E6D8-473F-8B93-1B16E09D42FB}" type="sibTrans" cxnId="{B61BB70D-3BB2-44E8-950A-23305A924399}">
      <dgm:prSet/>
      <dgm:spPr/>
      <dgm:t>
        <a:bodyPr/>
        <a:lstStyle/>
        <a:p>
          <a:endParaRPr lang="en-US"/>
        </a:p>
      </dgm:t>
    </dgm:pt>
    <dgm:pt modelId="{B0509934-F11F-40AA-956E-938DF93094F5}">
      <dgm:prSet phldrT="[Text]"/>
      <dgm:spPr/>
      <dgm:t>
        <a:bodyPr/>
        <a:lstStyle/>
        <a:p>
          <a:r>
            <a:rPr lang="en-US" dirty="0"/>
            <a:t>Intake</a:t>
          </a:r>
        </a:p>
      </dgm:t>
    </dgm:pt>
    <dgm:pt modelId="{6EA4E916-A593-4BB0-90A2-A7C61AB8C93A}" type="parTrans" cxnId="{C5A538D8-883C-49D8-BF69-9C2BC4BEA02F}">
      <dgm:prSet/>
      <dgm:spPr/>
      <dgm:t>
        <a:bodyPr/>
        <a:lstStyle/>
        <a:p>
          <a:endParaRPr lang="en-US" dirty="0"/>
        </a:p>
      </dgm:t>
    </dgm:pt>
    <dgm:pt modelId="{77301529-CDFD-48A8-9C76-E97F86C06DB5}" type="sibTrans" cxnId="{C5A538D8-883C-49D8-BF69-9C2BC4BEA02F}">
      <dgm:prSet/>
      <dgm:spPr/>
      <dgm:t>
        <a:bodyPr/>
        <a:lstStyle/>
        <a:p>
          <a:endParaRPr lang="en-US"/>
        </a:p>
      </dgm:t>
    </dgm:pt>
    <dgm:pt modelId="{57D2DD8B-F3EF-4019-85A1-846F7C7CFF60}">
      <dgm:prSet phldrT="[Text]"/>
      <dgm:spPr/>
      <dgm:t>
        <a:bodyPr/>
        <a:lstStyle/>
        <a:p>
          <a:r>
            <a:rPr lang="en-US" dirty="0"/>
            <a:t>Formal Complaint</a:t>
          </a:r>
        </a:p>
      </dgm:t>
    </dgm:pt>
    <dgm:pt modelId="{000D3B02-A532-4C61-8566-04E2CD90D5E6}" type="parTrans" cxnId="{D6DB2BD9-1C59-422B-8126-52E5FE4C7A08}">
      <dgm:prSet/>
      <dgm:spPr/>
      <dgm:t>
        <a:bodyPr/>
        <a:lstStyle/>
        <a:p>
          <a:endParaRPr lang="en-US" dirty="0"/>
        </a:p>
      </dgm:t>
    </dgm:pt>
    <dgm:pt modelId="{FFB39F35-2C31-4612-A0AC-D6362027883B}" type="sibTrans" cxnId="{D6DB2BD9-1C59-422B-8126-52E5FE4C7A08}">
      <dgm:prSet/>
      <dgm:spPr/>
      <dgm:t>
        <a:bodyPr/>
        <a:lstStyle/>
        <a:p>
          <a:endParaRPr lang="en-US"/>
        </a:p>
      </dgm:t>
    </dgm:pt>
    <dgm:pt modelId="{781723C2-ACEE-4025-A5C5-33865B8C3E71}">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Investigation</a:t>
          </a:r>
        </a:p>
      </dgm:t>
    </dgm:pt>
    <dgm:pt modelId="{ACAC35B7-7FB4-4563-ABD8-577B7755EF4F}" type="parTrans" cxnId="{A370146B-54E9-4B32-B32B-B171D4BE8D0B}">
      <dgm:prSet>
        <dgm:style>
          <a:lnRef idx="1">
            <a:schemeClr val="accent6"/>
          </a:lnRef>
          <a:fillRef idx="0">
            <a:schemeClr val="accent6"/>
          </a:fillRef>
          <a:effectRef idx="0">
            <a:schemeClr val="accent6"/>
          </a:effectRef>
          <a:fontRef idx="minor">
            <a:schemeClr val="tx1"/>
          </a:fontRef>
        </dgm:style>
      </dgm:prSet>
      <dgm:spPr/>
      <dgm:t>
        <a:bodyPr/>
        <a:lstStyle/>
        <a:p>
          <a:endParaRPr lang="en-US" dirty="0"/>
        </a:p>
      </dgm:t>
    </dgm:pt>
    <dgm:pt modelId="{47EA76FB-4EB4-4D36-A5B2-0A7DA7F8B21C}" type="sibTrans" cxnId="{A370146B-54E9-4B32-B32B-B171D4BE8D0B}">
      <dgm:prSet/>
      <dgm:spPr/>
      <dgm:t>
        <a:bodyPr/>
        <a:lstStyle/>
        <a:p>
          <a:endParaRPr lang="en-US"/>
        </a:p>
      </dgm:t>
    </dgm:pt>
    <dgm:pt modelId="{F0F04C4C-16B6-4D34-8B4C-9839986CACB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Dismissal</a:t>
          </a:r>
        </a:p>
      </dgm:t>
    </dgm:pt>
    <dgm:pt modelId="{7856AB0A-AA9F-401D-8FE3-FCE832F0A038}" type="parTrans" cxnId="{07372E94-F9AD-4399-A7F2-8C97E0E4CA08}">
      <dgm:prSet>
        <dgm:style>
          <a:lnRef idx="1">
            <a:schemeClr val="accent2"/>
          </a:lnRef>
          <a:fillRef idx="0">
            <a:schemeClr val="accent2"/>
          </a:fillRef>
          <a:effectRef idx="0">
            <a:schemeClr val="accent2"/>
          </a:effectRef>
          <a:fontRef idx="minor">
            <a:schemeClr val="tx1"/>
          </a:fontRef>
        </dgm:style>
      </dgm:prSet>
      <dgm:spPr/>
      <dgm:t>
        <a:bodyPr/>
        <a:lstStyle/>
        <a:p>
          <a:endParaRPr lang="en-US" dirty="0"/>
        </a:p>
      </dgm:t>
    </dgm:pt>
    <dgm:pt modelId="{971573CB-CB19-483D-A6D0-79D8BAF347E9}" type="sibTrans" cxnId="{07372E94-F9AD-4399-A7F2-8C97E0E4CA08}">
      <dgm:prSet/>
      <dgm:spPr/>
      <dgm:t>
        <a:bodyPr/>
        <a:lstStyle/>
        <a:p>
          <a:endParaRPr lang="en-US"/>
        </a:p>
      </dgm:t>
    </dgm:pt>
    <dgm:pt modelId="{1D791CBF-A0C1-4365-8721-8503B8296ED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Hearing</a:t>
          </a:r>
        </a:p>
      </dgm:t>
    </dgm:pt>
    <dgm:pt modelId="{29EC3E17-9ED4-4F00-AB03-7B35F70FED68}" type="parTrans" cxnId="{A6ECA7E4-8F15-457B-9EB5-C04C3BD957C3}">
      <dgm:prSet>
        <dgm:style>
          <a:lnRef idx="1">
            <a:schemeClr val="accent6"/>
          </a:lnRef>
          <a:fillRef idx="0">
            <a:schemeClr val="accent6"/>
          </a:fillRef>
          <a:effectRef idx="0">
            <a:schemeClr val="accent6"/>
          </a:effectRef>
          <a:fontRef idx="minor">
            <a:schemeClr val="tx1"/>
          </a:fontRef>
        </dgm:style>
      </dgm:prSet>
      <dgm:spPr/>
      <dgm:t>
        <a:bodyPr/>
        <a:lstStyle/>
        <a:p>
          <a:endParaRPr lang="en-US" dirty="0"/>
        </a:p>
      </dgm:t>
    </dgm:pt>
    <dgm:pt modelId="{9C3CA55F-F82A-4B98-BF50-CA32D20EB4DE}" type="sibTrans" cxnId="{A6ECA7E4-8F15-457B-9EB5-C04C3BD957C3}">
      <dgm:prSet/>
      <dgm:spPr/>
      <dgm:t>
        <a:bodyPr/>
        <a:lstStyle/>
        <a:p>
          <a:endParaRPr lang="en-US"/>
        </a:p>
      </dgm:t>
    </dgm:pt>
    <dgm:pt modelId="{9AA960DE-801C-4264-B4D9-FC7DC4F1A79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Appeal</a:t>
          </a:r>
        </a:p>
      </dgm:t>
    </dgm:pt>
    <dgm:pt modelId="{7A936F90-5A5C-496B-BED2-B423900E9E41}" type="parTrans" cxnId="{A2CFEB34-5E07-4885-B554-5972E7FED839}">
      <dgm:prSet>
        <dgm:style>
          <a:lnRef idx="1">
            <a:schemeClr val="accent2"/>
          </a:lnRef>
          <a:fillRef idx="0">
            <a:schemeClr val="accent2"/>
          </a:fillRef>
          <a:effectRef idx="0">
            <a:schemeClr val="accent2"/>
          </a:effectRef>
          <a:fontRef idx="minor">
            <a:schemeClr val="tx1"/>
          </a:fontRef>
        </dgm:style>
      </dgm:prSet>
      <dgm:spPr/>
      <dgm:t>
        <a:bodyPr/>
        <a:lstStyle/>
        <a:p>
          <a:endParaRPr lang="en-US" dirty="0"/>
        </a:p>
      </dgm:t>
    </dgm:pt>
    <dgm:pt modelId="{DE8DBD0B-EF20-4B49-B13A-B0F12F9AB39F}" type="sibTrans" cxnId="{A2CFEB34-5E07-4885-B554-5972E7FED839}">
      <dgm:prSet/>
      <dgm:spPr/>
      <dgm:t>
        <a:bodyPr/>
        <a:lstStyle/>
        <a:p>
          <a:endParaRPr lang="en-US"/>
        </a:p>
      </dgm:t>
    </dgm:pt>
    <dgm:pt modelId="{E4C88292-F1B6-41C5-ADF0-D469F6DEF7C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Appeal</a:t>
          </a:r>
        </a:p>
      </dgm:t>
    </dgm:pt>
    <dgm:pt modelId="{5F47A22D-3731-44BF-B5C2-37B680D550DC}" type="parTrans" cxnId="{A3B47E1E-EE35-4BA4-AC60-DDB232061F36}">
      <dgm:prSet>
        <dgm:style>
          <a:lnRef idx="1">
            <a:schemeClr val="accent6"/>
          </a:lnRef>
          <a:fillRef idx="0">
            <a:schemeClr val="accent6"/>
          </a:fillRef>
          <a:effectRef idx="0">
            <a:schemeClr val="accent6"/>
          </a:effectRef>
          <a:fontRef idx="minor">
            <a:schemeClr val="tx1"/>
          </a:fontRef>
        </dgm:style>
      </dgm:prSet>
      <dgm:spPr/>
      <dgm:t>
        <a:bodyPr/>
        <a:lstStyle/>
        <a:p>
          <a:endParaRPr lang="en-US" dirty="0"/>
        </a:p>
      </dgm:t>
    </dgm:pt>
    <dgm:pt modelId="{2EAD2D79-8A3F-4572-86CE-C1F67C08FB19}" type="sibTrans" cxnId="{A3B47E1E-EE35-4BA4-AC60-DDB232061F36}">
      <dgm:prSet/>
      <dgm:spPr/>
      <dgm:t>
        <a:bodyPr/>
        <a:lstStyle/>
        <a:p>
          <a:endParaRPr lang="en-US"/>
        </a:p>
      </dgm:t>
    </dgm:pt>
    <dgm:pt modelId="{958D7F7A-57A6-44AA-9F77-24F4CC3783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a:t>Possible Referral for Other Process</a:t>
          </a:r>
        </a:p>
      </dgm:t>
    </dgm:pt>
    <dgm:pt modelId="{0ABBB196-D738-4B04-A2F4-FFD31EBBBBC1}" type="parTrans" cxnId="{7EEA7EB1-AF44-4348-A81C-605760C24180}">
      <dgm:prSet>
        <dgm:style>
          <a:lnRef idx="1">
            <a:schemeClr val="accent2"/>
          </a:lnRef>
          <a:fillRef idx="0">
            <a:schemeClr val="accent2"/>
          </a:fillRef>
          <a:effectRef idx="0">
            <a:schemeClr val="accent2"/>
          </a:effectRef>
          <a:fontRef idx="minor">
            <a:schemeClr val="tx1"/>
          </a:fontRef>
        </dgm:style>
      </dgm:prSet>
      <dgm:spPr/>
      <dgm:t>
        <a:bodyPr/>
        <a:lstStyle/>
        <a:p>
          <a:endParaRPr lang="en-US" dirty="0"/>
        </a:p>
      </dgm:t>
    </dgm:pt>
    <dgm:pt modelId="{A2E1B194-2152-4FDE-8ED6-521348B0F72C}" type="sibTrans" cxnId="{7EEA7EB1-AF44-4348-A81C-605760C24180}">
      <dgm:prSet/>
      <dgm:spPr/>
      <dgm:t>
        <a:bodyPr/>
        <a:lstStyle/>
        <a:p>
          <a:endParaRPr lang="en-US"/>
        </a:p>
      </dgm:t>
    </dgm:pt>
    <dgm:pt modelId="{A814C6E9-2E7D-4E93-9E50-9539AFAF924E}">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a:t>Informal Resolution</a:t>
          </a:r>
        </a:p>
      </dgm:t>
    </dgm:pt>
    <dgm:pt modelId="{493D40EC-908D-4CA1-A0D3-6279F7CD85C4}" type="parTrans" cxnId="{E166C148-BCF4-4512-894B-0AA676997103}">
      <dgm:prSet>
        <dgm:style>
          <a:lnRef idx="1">
            <a:schemeClr val="accent4"/>
          </a:lnRef>
          <a:fillRef idx="0">
            <a:schemeClr val="accent4"/>
          </a:fillRef>
          <a:effectRef idx="0">
            <a:schemeClr val="accent4"/>
          </a:effectRef>
          <a:fontRef idx="minor">
            <a:schemeClr val="tx1"/>
          </a:fontRef>
        </dgm:style>
      </dgm:prSet>
      <dgm:spPr/>
      <dgm:t>
        <a:bodyPr/>
        <a:lstStyle/>
        <a:p>
          <a:endParaRPr lang="en-US" dirty="0"/>
        </a:p>
      </dgm:t>
    </dgm:pt>
    <dgm:pt modelId="{55FA35BA-660B-4888-BAF6-5B4735FE4E08}" type="sibTrans" cxnId="{E166C148-BCF4-4512-894B-0AA676997103}">
      <dgm:prSet/>
      <dgm:spPr/>
      <dgm:t>
        <a:bodyPr/>
        <a:lstStyle/>
        <a:p>
          <a:endParaRPr lang="en-US"/>
        </a:p>
      </dgm:t>
    </dgm:pt>
    <dgm:pt modelId="{D22EB708-1913-48CD-B414-84D74C3DEA01}">
      <dgm:prSet phldrT="[Text]">
        <dgm:style>
          <a:lnRef idx="0">
            <a:schemeClr val="accent1"/>
          </a:lnRef>
          <a:fillRef idx="3">
            <a:schemeClr val="accent1"/>
          </a:fillRef>
          <a:effectRef idx="3">
            <a:schemeClr val="accent1"/>
          </a:effectRef>
          <a:fontRef idx="minor">
            <a:schemeClr val="lt1"/>
          </a:fontRef>
        </dgm:style>
      </dgm:prSet>
      <dgm:spPr>
        <a:ln/>
      </dgm:spPr>
      <dgm:t>
        <a:bodyPr spcFirstLastPara="0" vert="horz" wrap="square" lIns="8890" tIns="8890" rIns="8890" bIns="8890" numCol="1" spcCol="1270" anchor="ctr" anchorCtr="0"/>
        <a:lstStyle/>
        <a:p>
          <a:r>
            <a:rPr lang="en-US" dirty="0"/>
            <a:t>Possible Referral for Other Process</a:t>
          </a:r>
        </a:p>
      </dgm:t>
    </dgm:pt>
    <dgm:pt modelId="{7A2A10FD-0E11-4FD0-B17E-657B9AEF1AB8}" type="parTrans" cxnId="{AC415A4B-CCAD-44F8-ACFF-9DABBE63FA93}">
      <dgm:prSet>
        <dgm:style>
          <a:lnRef idx="1">
            <a:schemeClr val="accent1"/>
          </a:lnRef>
          <a:fillRef idx="0">
            <a:schemeClr val="accent1"/>
          </a:fillRef>
          <a:effectRef idx="0">
            <a:schemeClr val="accent1"/>
          </a:effectRef>
          <a:fontRef idx="minor">
            <a:schemeClr val="tx1"/>
          </a:fontRef>
        </dgm:style>
      </dgm:prSet>
      <dgm:spPr/>
      <dgm:t>
        <a:bodyPr/>
        <a:lstStyle/>
        <a:p>
          <a:endParaRPr lang="en-US" dirty="0"/>
        </a:p>
      </dgm:t>
    </dgm:pt>
    <dgm:pt modelId="{E6BF3D97-E2FC-4A7B-AA14-3B5DFA6FFCF0}" type="sibTrans" cxnId="{AC415A4B-CCAD-44F8-ACFF-9DABBE63FA93}">
      <dgm:prSet/>
      <dgm:spPr/>
      <dgm:t>
        <a:bodyPr/>
        <a:lstStyle/>
        <a:p>
          <a:endParaRPr lang="en-US"/>
        </a:p>
      </dgm:t>
    </dgm:pt>
    <dgm:pt modelId="{15C0597B-5703-4416-99DF-0DF18984314B}" type="pres">
      <dgm:prSet presAssocID="{A614DBB6-A538-4700-BACC-E97307D6BC02}" presName="diagram" presStyleCnt="0">
        <dgm:presLayoutVars>
          <dgm:chPref val="1"/>
          <dgm:dir/>
          <dgm:animOne val="branch"/>
          <dgm:animLvl val="lvl"/>
          <dgm:resizeHandles val="exact"/>
        </dgm:presLayoutVars>
      </dgm:prSet>
      <dgm:spPr/>
    </dgm:pt>
    <dgm:pt modelId="{3A196763-80BD-4654-905F-B8B4F578C187}" type="pres">
      <dgm:prSet presAssocID="{5B9B2DF2-122A-4EE6-A885-3862093F436D}" presName="root1" presStyleCnt="0"/>
      <dgm:spPr/>
    </dgm:pt>
    <dgm:pt modelId="{85767291-63A8-46DB-BDB5-E46CD95AF152}" type="pres">
      <dgm:prSet presAssocID="{5B9B2DF2-122A-4EE6-A885-3862093F436D}" presName="LevelOneTextNode" presStyleLbl="node0" presStyleIdx="0" presStyleCnt="1">
        <dgm:presLayoutVars>
          <dgm:chPref val="3"/>
        </dgm:presLayoutVars>
      </dgm:prSet>
      <dgm:spPr/>
    </dgm:pt>
    <dgm:pt modelId="{B3F17A3D-1C07-48CD-B2F3-765FE6FD6775}" type="pres">
      <dgm:prSet presAssocID="{5B9B2DF2-122A-4EE6-A885-3862093F436D}" presName="level2hierChild" presStyleCnt="0"/>
      <dgm:spPr/>
    </dgm:pt>
    <dgm:pt modelId="{DF2597D1-A702-447F-B029-4C4DABC23E9E}" type="pres">
      <dgm:prSet presAssocID="{6EA4E916-A593-4BB0-90A2-A7C61AB8C93A}" presName="conn2-1" presStyleLbl="parChTrans1D2" presStyleIdx="0" presStyleCnt="1"/>
      <dgm:spPr/>
    </dgm:pt>
    <dgm:pt modelId="{EBCCA09B-D81E-4523-85E1-B9C49DC234B9}" type="pres">
      <dgm:prSet presAssocID="{6EA4E916-A593-4BB0-90A2-A7C61AB8C93A}" presName="connTx" presStyleLbl="parChTrans1D2" presStyleIdx="0" presStyleCnt="1"/>
      <dgm:spPr/>
    </dgm:pt>
    <dgm:pt modelId="{CB679E3E-47E2-4863-A116-FE770476148F}" type="pres">
      <dgm:prSet presAssocID="{B0509934-F11F-40AA-956E-938DF93094F5}" presName="root2" presStyleCnt="0"/>
      <dgm:spPr/>
    </dgm:pt>
    <dgm:pt modelId="{BC2A5306-5AF3-46FA-8F64-8C4F1A7340B5}" type="pres">
      <dgm:prSet presAssocID="{B0509934-F11F-40AA-956E-938DF93094F5}" presName="LevelTwoTextNode" presStyleLbl="node2" presStyleIdx="0" presStyleCnt="1">
        <dgm:presLayoutVars>
          <dgm:chPref val="3"/>
        </dgm:presLayoutVars>
      </dgm:prSet>
      <dgm:spPr/>
    </dgm:pt>
    <dgm:pt modelId="{53D74BCB-A0D8-4B56-B9FE-416C488B24C9}" type="pres">
      <dgm:prSet presAssocID="{B0509934-F11F-40AA-956E-938DF93094F5}" presName="level3hierChild" presStyleCnt="0"/>
      <dgm:spPr/>
    </dgm:pt>
    <dgm:pt modelId="{6903BB37-15AD-4A7C-8EC8-50D91EA828D5}" type="pres">
      <dgm:prSet presAssocID="{000D3B02-A532-4C61-8566-04E2CD90D5E6}" presName="conn2-1" presStyleLbl="parChTrans1D3" presStyleIdx="0" presStyleCnt="2"/>
      <dgm:spPr/>
    </dgm:pt>
    <dgm:pt modelId="{9E13CA9C-66ED-4B43-8778-5C2734984F48}" type="pres">
      <dgm:prSet presAssocID="{000D3B02-A532-4C61-8566-04E2CD90D5E6}" presName="connTx" presStyleLbl="parChTrans1D3" presStyleIdx="0" presStyleCnt="2"/>
      <dgm:spPr/>
    </dgm:pt>
    <dgm:pt modelId="{0C29ABD7-FFFC-41AA-8AC2-FF3B386CEA9E}" type="pres">
      <dgm:prSet presAssocID="{57D2DD8B-F3EF-4019-85A1-846F7C7CFF60}" presName="root2" presStyleCnt="0"/>
      <dgm:spPr/>
    </dgm:pt>
    <dgm:pt modelId="{2D334631-2D73-492E-BEAE-CD7B82568247}" type="pres">
      <dgm:prSet presAssocID="{57D2DD8B-F3EF-4019-85A1-846F7C7CFF60}" presName="LevelTwoTextNode" presStyleLbl="node3" presStyleIdx="0" presStyleCnt="2">
        <dgm:presLayoutVars>
          <dgm:chPref val="3"/>
        </dgm:presLayoutVars>
      </dgm:prSet>
      <dgm:spPr/>
    </dgm:pt>
    <dgm:pt modelId="{FAF3EC6C-BB7E-447F-B198-2E34A47A3EB2}" type="pres">
      <dgm:prSet presAssocID="{57D2DD8B-F3EF-4019-85A1-846F7C7CFF60}" presName="level3hierChild" presStyleCnt="0"/>
      <dgm:spPr/>
    </dgm:pt>
    <dgm:pt modelId="{9D0361EE-00BB-45BB-867B-A5FACF369221}" type="pres">
      <dgm:prSet presAssocID="{ACAC35B7-7FB4-4563-ABD8-577B7755EF4F}" presName="conn2-1" presStyleLbl="parChTrans1D4" presStyleIdx="0" presStyleCnt="7"/>
      <dgm:spPr/>
    </dgm:pt>
    <dgm:pt modelId="{3E4A9545-B590-4D08-8395-21FC313061DC}" type="pres">
      <dgm:prSet presAssocID="{ACAC35B7-7FB4-4563-ABD8-577B7755EF4F}" presName="connTx" presStyleLbl="parChTrans1D4" presStyleIdx="0" presStyleCnt="7"/>
      <dgm:spPr/>
    </dgm:pt>
    <dgm:pt modelId="{8C1C1B5B-9347-48CF-9D07-C4636BBE28D6}" type="pres">
      <dgm:prSet presAssocID="{781723C2-ACEE-4025-A5C5-33865B8C3E71}" presName="root2" presStyleCnt="0"/>
      <dgm:spPr/>
    </dgm:pt>
    <dgm:pt modelId="{A9FEDA12-3FBA-4F5E-AB99-2AF4E9468C65}" type="pres">
      <dgm:prSet presAssocID="{781723C2-ACEE-4025-A5C5-33865B8C3E71}" presName="LevelTwoTextNode" presStyleLbl="node4" presStyleIdx="0" presStyleCnt="7">
        <dgm:presLayoutVars>
          <dgm:chPref val="3"/>
        </dgm:presLayoutVars>
      </dgm:prSet>
      <dgm:spPr/>
    </dgm:pt>
    <dgm:pt modelId="{8F054571-E4F6-4A0B-B07D-8F4C9CA17D09}" type="pres">
      <dgm:prSet presAssocID="{781723C2-ACEE-4025-A5C5-33865B8C3E71}" presName="level3hierChild" presStyleCnt="0"/>
      <dgm:spPr/>
    </dgm:pt>
    <dgm:pt modelId="{A1735879-7551-46DF-BE46-F5EFE249918C}" type="pres">
      <dgm:prSet presAssocID="{29EC3E17-9ED4-4F00-AB03-7B35F70FED68}" presName="conn2-1" presStyleLbl="parChTrans1D4" presStyleIdx="1" presStyleCnt="7"/>
      <dgm:spPr/>
    </dgm:pt>
    <dgm:pt modelId="{F225110F-E5EF-4F1F-9E92-01E991E4B9C0}" type="pres">
      <dgm:prSet presAssocID="{29EC3E17-9ED4-4F00-AB03-7B35F70FED68}" presName="connTx" presStyleLbl="parChTrans1D4" presStyleIdx="1" presStyleCnt="7"/>
      <dgm:spPr/>
    </dgm:pt>
    <dgm:pt modelId="{4DBD9197-D701-4854-B682-330F1F7FE099}" type="pres">
      <dgm:prSet presAssocID="{1D791CBF-A0C1-4365-8721-8503B8296ED6}" presName="root2" presStyleCnt="0"/>
      <dgm:spPr/>
    </dgm:pt>
    <dgm:pt modelId="{E0CD586D-B784-4937-8222-7028805BC28D}" type="pres">
      <dgm:prSet presAssocID="{1D791CBF-A0C1-4365-8721-8503B8296ED6}" presName="LevelTwoTextNode" presStyleLbl="node4" presStyleIdx="1" presStyleCnt="7">
        <dgm:presLayoutVars>
          <dgm:chPref val="3"/>
        </dgm:presLayoutVars>
      </dgm:prSet>
      <dgm:spPr/>
    </dgm:pt>
    <dgm:pt modelId="{C9CAEB5C-3B6F-4EAE-B128-DF575F602ADF}" type="pres">
      <dgm:prSet presAssocID="{1D791CBF-A0C1-4365-8721-8503B8296ED6}" presName="level3hierChild" presStyleCnt="0"/>
      <dgm:spPr/>
    </dgm:pt>
    <dgm:pt modelId="{9FE502EC-E705-44CA-86D9-99EAD0BBBC6D}" type="pres">
      <dgm:prSet presAssocID="{5F47A22D-3731-44BF-B5C2-37B680D550DC}" presName="conn2-1" presStyleLbl="parChTrans1D4" presStyleIdx="2" presStyleCnt="7"/>
      <dgm:spPr/>
    </dgm:pt>
    <dgm:pt modelId="{415BDD67-4C1F-4E38-878D-1B5A2EAC2F60}" type="pres">
      <dgm:prSet presAssocID="{5F47A22D-3731-44BF-B5C2-37B680D550DC}" presName="connTx" presStyleLbl="parChTrans1D4" presStyleIdx="2" presStyleCnt="7"/>
      <dgm:spPr/>
    </dgm:pt>
    <dgm:pt modelId="{93F9453A-20DB-4B16-B732-E27883CD4434}" type="pres">
      <dgm:prSet presAssocID="{E4C88292-F1B6-41C5-ADF0-D469F6DEF7C6}" presName="root2" presStyleCnt="0"/>
      <dgm:spPr/>
    </dgm:pt>
    <dgm:pt modelId="{8401A8DF-6E7A-48D0-B5F3-BAB7B835DC4D}" type="pres">
      <dgm:prSet presAssocID="{E4C88292-F1B6-41C5-ADF0-D469F6DEF7C6}" presName="LevelTwoTextNode" presStyleLbl="node4" presStyleIdx="2" presStyleCnt="7">
        <dgm:presLayoutVars>
          <dgm:chPref val="3"/>
        </dgm:presLayoutVars>
      </dgm:prSet>
      <dgm:spPr/>
    </dgm:pt>
    <dgm:pt modelId="{71350BCB-50E3-49DD-BDDA-9C399544B7C4}" type="pres">
      <dgm:prSet presAssocID="{E4C88292-F1B6-41C5-ADF0-D469F6DEF7C6}" presName="level3hierChild" presStyleCnt="0"/>
      <dgm:spPr/>
    </dgm:pt>
    <dgm:pt modelId="{C6CD21F2-2E63-452F-A275-8DB104CDABA5}" type="pres">
      <dgm:prSet presAssocID="{493D40EC-908D-4CA1-A0D3-6279F7CD85C4}" presName="conn2-1" presStyleLbl="parChTrans1D4" presStyleIdx="3" presStyleCnt="7"/>
      <dgm:spPr/>
    </dgm:pt>
    <dgm:pt modelId="{7D22761D-49DD-4AB7-A24F-29D15B981D0E}" type="pres">
      <dgm:prSet presAssocID="{493D40EC-908D-4CA1-A0D3-6279F7CD85C4}" presName="connTx" presStyleLbl="parChTrans1D4" presStyleIdx="3" presStyleCnt="7"/>
      <dgm:spPr/>
    </dgm:pt>
    <dgm:pt modelId="{D8488947-BE2B-4720-BDC1-589834F38662}" type="pres">
      <dgm:prSet presAssocID="{A814C6E9-2E7D-4E93-9E50-9539AFAF924E}" presName="root2" presStyleCnt="0"/>
      <dgm:spPr/>
    </dgm:pt>
    <dgm:pt modelId="{A63449B8-A1E0-46E8-AF58-5414F6E33BC0}" type="pres">
      <dgm:prSet presAssocID="{A814C6E9-2E7D-4E93-9E50-9539AFAF924E}" presName="LevelTwoTextNode" presStyleLbl="node4" presStyleIdx="3" presStyleCnt="7">
        <dgm:presLayoutVars>
          <dgm:chPref val="3"/>
        </dgm:presLayoutVars>
      </dgm:prSet>
      <dgm:spPr/>
    </dgm:pt>
    <dgm:pt modelId="{78627BE5-1312-4B2E-9AB9-C087CD528973}" type="pres">
      <dgm:prSet presAssocID="{A814C6E9-2E7D-4E93-9E50-9539AFAF924E}" presName="level3hierChild" presStyleCnt="0"/>
      <dgm:spPr/>
    </dgm:pt>
    <dgm:pt modelId="{177A3A29-F68F-4E01-8952-5B1A5B814FBD}" type="pres">
      <dgm:prSet presAssocID="{7856AB0A-AA9F-401D-8FE3-FCE832F0A038}" presName="conn2-1" presStyleLbl="parChTrans1D4" presStyleIdx="4" presStyleCnt="7"/>
      <dgm:spPr/>
    </dgm:pt>
    <dgm:pt modelId="{5F6F99A6-38C1-4D11-AD1C-F025C31C4505}" type="pres">
      <dgm:prSet presAssocID="{7856AB0A-AA9F-401D-8FE3-FCE832F0A038}" presName="connTx" presStyleLbl="parChTrans1D4" presStyleIdx="4" presStyleCnt="7"/>
      <dgm:spPr/>
    </dgm:pt>
    <dgm:pt modelId="{7B9D729C-5334-4194-91AD-2A26951A83D9}" type="pres">
      <dgm:prSet presAssocID="{F0F04C4C-16B6-4D34-8B4C-9839986CACB3}" presName="root2" presStyleCnt="0"/>
      <dgm:spPr/>
    </dgm:pt>
    <dgm:pt modelId="{6E021EEB-4E2D-4692-82BA-535902CE8003}" type="pres">
      <dgm:prSet presAssocID="{F0F04C4C-16B6-4D34-8B4C-9839986CACB3}" presName="LevelTwoTextNode" presStyleLbl="node4" presStyleIdx="4" presStyleCnt="7">
        <dgm:presLayoutVars>
          <dgm:chPref val="3"/>
        </dgm:presLayoutVars>
      </dgm:prSet>
      <dgm:spPr/>
    </dgm:pt>
    <dgm:pt modelId="{D6CC8678-7660-49A4-B2EC-C0976FC3477C}" type="pres">
      <dgm:prSet presAssocID="{F0F04C4C-16B6-4D34-8B4C-9839986CACB3}" presName="level3hierChild" presStyleCnt="0"/>
      <dgm:spPr/>
    </dgm:pt>
    <dgm:pt modelId="{A1A0882D-913F-4655-9C3A-6635FEED06FD}" type="pres">
      <dgm:prSet presAssocID="{7A936F90-5A5C-496B-BED2-B423900E9E41}" presName="conn2-1" presStyleLbl="parChTrans1D4" presStyleIdx="5" presStyleCnt="7"/>
      <dgm:spPr/>
    </dgm:pt>
    <dgm:pt modelId="{2989B572-2F73-4635-9923-0D5ACE4D36B0}" type="pres">
      <dgm:prSet presAssocID="{7A936F90-5A5C-496B-BED2-B423900E9E41}" presName="connTx" presStyleLbl="parChTrans1D4" presStyleIdx="5" presStyleCnt="7"/>
      <dgm:spPr/>
    </dgm:pt>
    <dgm:pt modelId="{EEEDCB4F-4071-4400-9E26-445D57CADE5B}" type="pres">
      <dgm:prSet presAssocID="{9AA960DE-801C-4264-B4D9-FC7DC4F1A792}" presName="root2" presStyleCnt="0"/>
      <dgm:spPr/>
    </dgm:pt>
    <dgm:pt modelId="{0DB7F3E6-BA3C-4CA6-B598-06847F5EDF2A}" type="pres">
      <dgm:prSet presAssocID="{9AA960DE-801C-4264-B4D9-FC7DC4F1A792}" presName="LevelTwoTextNode" presStyleLbl="node4" presStyleIdx="5" presStyleCnt="7">
        <dgm:presLayoutVars>
          <dgm:chPref val="3"/>
        </dgm:presLayoutVars>
      </dgm:prSet>
      <dgm:spPr/>
    </dgm:pt>
    <dgm:pt modelId="{8EBD7AD3-ABA7-48B9-BE67-A157E9ED1C2A}" type="pres">
      <dgm:prSet presAssocID="{9AA960DE-801C-4264-B4D9-FC7DC4F1A792}" presName="level3hierChild" presStyleCnt="0"/>
      <dgm:spPr/>
    </dgm:pt>
    <dgm:pt modelId="{CFFF43EF-E737-408F-A933-88877D83D6BA}" type="pres">
      <dgm:prSet presAssocID="{0ABBB196-D738-4B04-A2F4-FFD31EBBBBC1}" presName="conn2-1" presStyleLbl="parChTrans1D4" presStyleIdx="6" presStyleCnt="7"/>
      <dgm:spPr/>
    </dgm:pt>
    <dgm:pt modelId="{31C998A6-7357-4472-9DF3-F0055A754C22}" type="pres">
      <dgm:prSet presAssocID="{0ABBB196-D738-4B04-A2F4-FFD31EBBBBC1}" presName="connTx" presStyleLbl="parChTrans1D4" presStyleIdx="6" presStyleCnt="7"/>
      <dgm:spPr/>
    </dgm:pt>
    <dgm:pt modelId="{3EA19134-FE04-4A7E-A2F1-6330F8C33555}" type="pres">
      <dgm:prSet presAssocID="{958D7F7A-57A6-44AA-9F77-24F4CC3783F0}" presName="root2" presStyleCnt="0"/>
      <dgm:spPr/>
    </dgm:pt>
    <dgm:pt modelId="{733B5154-3E4F-4E4C-A918-6118517EC889}" type="pres">
      <dgm:prSet presAssocID="{958D7F7A-57A6-44AA-9F77-24F4CC3783F0}" presName="LevelTwoTextNode" presStyleLbl="node4" presStyleIdx="6" presStyleCnt="7">
        <dgm:presLayoutVars>
          <dgm:chPref val="3"/>
        </dgm:presLayoutVars>
      </dgm:prSet>
      <dgm:spPr/>
    </dgm:pt>
    <dgm:pt modelId="{43ADEB5D-778A-4B94-A4A4-6011FF7AABA8}" type="pres">
      <dgm:prSet presAssocID="{958D7F7A-57A6-44AA-9F77-24F4CC3783F0}" presName="level3hierChild" presStyleCnt="0"/>
      <dgm:spPr/>
    </dgm:pt>
    <dgm:pt modelId="{3683A28A-F0D6-489E-8786-4CD167E59E8C}" type="pres">
      <dgm:prSet presAssocID="{7A2A10FD-0E11-4FD0-B17E-657B9AEF1AB8}" presName="conn2-1" presStyleLbl="parChTrans1D3" presStyleIdx="1" presStyleCnt="2"/>
      <dgm:spPr/>
    </dgm:pt>
    <dgm:pt modelId="{4C019B3F-16E9-47D0-9858-D9F28C8E7CD5}" type="pres">
      <dgm:prSet presAssocID="{7A2A10FD-0E11-4FD0-B17E-657B9AEF1AB8}" presName="connTx" presStyleLbl="parChTrans1D3" presStyleIdx="1" presStyleCnt="2"/>
      <dgm:spPr/>
    </dgm:pt>
    <dgm:pt modelId="{2C01BB1F-1219-44AC-88A3-BC1713D18BCD}" type="pres">
      <dgm:prSet presAssocID="{D22EB708-1913-48CD-B414-84D74C3DEA01}" presName="root2" presStyleCnt="0"/>
      <dgm:spPr/>
    </dgm:pt>
    <dgm:pt modelId="{604590D6-1E96-4D1F-AC0D-E177766B6398}" type="pres">
      <dgm:prSet presAssocID="{D22EB708-1913-48CD-B414-84D74C3DEA01}" presName="LevelTwoTextNode" presStyleLbl="node3" presStyleIdx="1" presStyleCnt="2">
        <dgm:presLayoutVars>
          <dgm:chPref val="3"/>
        </dgm:presLayoutVars>
      </dgm:prSet>
      <dgm:spPr>
        <a:xfrm>
          <a:off x="3594009" y="2408267"/>
          <a:ext cx="1283304" cy="641652"/>
        </a:xfrm>
        <a:prstGeom prst="roundRect">
          <a:avLst>
            <a:gd name="adj" fmla="val 10000"/>
          </a:avLst>
        </a:prstGeom>
      </dgm:spPr>
    </dgm:pt>
    <dgm:pt modelId="{EB8EBB68-804D-4EDF-AB86-38DCFBB8A2C4}" type="pres">
      <dgm:prSet presAssocID="{D22EB708-1913-48CD-B414-84D74C3DEA01}" presName="level3hierChild" presStyleCnt="0"/>
      <dgm:spPr/>
    </dgm:pt>
  </dgm:ptLst>
  <dgm:cxnLst>
    <dgm:cxn modelId="{86AEA002-0440-4B7A-8B44-08876DD16E45}" type="presOf" srcId="{0ABBB196-D738-4B04-A2F4-FFD31EBBBBC1}" destId="{CFFF43EF-E737-408F-A933-88877D83D6BA}" srcOrd="0" destOrd="0" presId="urn:microsoft.com/office/officeart/2005/8/layout/hierarchy2"/>
    <dgm:cxn modelId="{B61BB70D-3BB2-44E8-950A-23305A924399}" srcId="{A614DBB6-A538-4700-BACC-E97307D6BC02}" destId="{5B9B2DF2-122A-4EE6-A885-3862093F436D}" srcOrd="0" destOrd="0" parTransId="{41EA4DDD-F478-4FC9-A0F9-2E56A0D4ABFD}" sibTransId="{458BA524-E6D8-473F-8B93-1B16E09D42FB}"/>
    <dgm:cxn modelId="{DC5B600F-7456-4101-A804-FD2E7CB93FBE}" type="presOf" srcId="{0ABBB196-D738-4B04-A2F4-FFD31EBBBBC1}" destId="{31C998A6-7357-4472-9DF3-F0055A754C22}" srcOrd="1" destOrd="0" presId="urn:microsoft.com/office/officeart/2005/8/layout/hierarchy2"/>
    <dgm:cxn modelId="{A3B47E1E-EE35-4BA4-AC60-DDB232061F36}" srcId="{1D791CBF-A0C1-4365-8721-8503B8296ED6}" destId="{E4C88292-F1B6-41C5-ADF0-D469F6DEF7C6}" srcOrd="0" destOrd="0" parTransId="{5F47A22D-3731-44BF-B5C2-37B680D550DC}" sibTransId="{2EAD2D79-8A3F-4572-86CE-C1F67C08FB19}"/>
    <dgm:cxn modelId="{6C83D52C-E36C-41EB-AFAB-196BFEEC6070}" type="presOf" srcId="{7A936F90-5A5C-496B-BED2-B423900E9E41}" destId="{A1A0882D-913F-4655-9C3A-6635FEED06FD}" srcOrd="0" destOrd="0" presId="urn:microsoft.com/office/officeart/2005/8/layout/hierarchy2"/>
    <dgm:cxn modelId="{FD87F12C-9E26-4A08-8D2A-3AEB439FF8BB}" type="presOf" srcId="{7A2A10FD-0E11-4FD0-B17E-657B9AEF1AB8}" destId="{4C019B3F-16E9-47D0-9858-D9F28C8E7CD5}" srcOrd="1" destOrd="0" presId="urn:microsoft.com/office/officeart/2005/8/layout/hierarchy2"/>
    <dgm:cxn modelId="{41BAFB32-89B9-4A5F-B2B6-4BE80BB2D50E}" type="presOf" srcId="{57D2DD8B-F3EF-4019-85A1-846F7C7CFF60}" destId="{2D334631-2D73-492E-BEAE-CD7B82568247}" srcOrd="0" destOrd="0" presId="urn:microsoft.com/office/officeart/2005/8/layout/hierarchy2"/>
    <dgm:cxn modelId="{A2CFEB34-5E07-4885-B554-5972E7FED839}" srcId="{F0F04C4C-16B6-4D34-8B4C-9839986CACB3}" destId="{9AA960DE-801C-4264-B4D9-FC7DC4F1A792}" srcOrd="0" destOrd="0" parTransId="{7A936F90-5A5C-496B-BED2-B423900E9E41}" sibTransId="{DE8DBD0B-EF20-4B49-B13A-B0F12F9AB39F}"/>
    <dgm:cxn modelId="{5A59D039-060A-41E2-8C01-690654DE660B}" type="presOf" srcId="{958D7F7A-57A6-44AA-9F77-24F4CC3783F0}" destId="{733B5154-3E4F-4E4C-A918-6118517EC889}" srcOrd="0" destOrd="0" presId="urn:microsoft.com/office/officeart/2005/8/layout/hierarchy2"/>
    <dgm:cxn modelId="{BBA7015C-8889-4F16-9115-6A2C6221CE6C}" type="presOf" srcId="{6EA4E916-A593-4BB0-90A2-A7C61AB8C93A}" destId="{EBCCA09B-D81E-4523-85E1-B9C49DC234B9}" srcOrd="1" destOrd="0" presId="urn:microsoft.com/office/officeart/2005/8/layout/hierarchy2"/>
    <dgm:cxn modelId="{0352185E-8FAE-44A1-9802-092E043B0E4F}" type="presOf" srcId="{A814C6E9-2E7D-4E93-9E50-9539AFAF924E}" destId="{A63449B8-A1E0-46E8-AF58-5414F6E33BC0}" srcOrd="0" destOrd="0" presId="urn:microsoft.com/office/officeart/2005/8/layout/hierarchy2"/>
    <dgm:cxn modelId="{E166C148-BCF4-4512-894B-0AA676997103}" srcId="{57D2DD8B-F3EF-4019-85A1-846F7C7CFF60}" destId="{A814C6E9-2E7D-4E93-9E50-9539AFAF924E}" srcOrd="1" destOrd="0" parTransId="{493D40EC-908D-4CA1-A0D3-6279F7CD85C4}" sibTransId="{55FA35BA-660B-4888-BAF6-5B4735FE4E08}"/>
    <dgm:cxn modelId="{A6E1FA68-96FA-48E4-886C-192DBAD4D130}" type="presOf" srcId="{000D3B02-A532-4C61-8566-04E2CD90D5E6}" destId="{6903BB37-15AD-4A7C-8EC8-50D91EA828D5}" srcOrd="0" destOrd="0" presId="urn:microsoft.com/office/officeart/2005/8/layout/hierarchy2"/>
    <dgm:cxn modelId="{A370146B-54E9-4B32-B32B-B171D4BE8D0B}" srcId="{57D2DD8B-F3EF-4019-85A1-846F7C7CFF60}" destId="{781723C2-ACEE-4025-A5C5-33865B8C3E71}" srcOrd="0" destOrd="0" parTransId="{ACAC35B7-7FB4-4563-ABD8-577B7755EF4F}" sibTransId="{47EA76FB-4EB4-4D36-A5B2-0A7DA7F8B21C}"/>
    <dgm:cxn modelId="{AC415A4B-CCAD-44F8-ACFF-9DABBE63FA93}" srcId="{B0509934-F11F-40AA-956E-938DF93094F5}" destId="{D22EB708-1913-48CD-B414-84D74C3DEA01}" srcOrd="1" destOrd="0" parTransId="{7A2A10FD-0E11-4FD0-B17E-657B9AEF1AB8}" sibTransId="{E6BF3D97-E2FC-4A7B-AA14-3B5DFA6FFCF0}"/>
    <dgm:cxn modelId="{7592106C-0DDA-49AD-88BB-D13558DD4BD6}" type="presOf" srcId="{A614DBB6-A538-4700-BACC-E97307D6BC02}" destId="{15C0597B-5703-4416-99DF-0DF18984314B}" srcOrd="0" destOrd="0" presId="urn:microsoft.com/office/officeart/2005/8/layout/hierarchy2"/>
    <dgm:cxn modelId="{1C33576F-F254-4612-A0BC-25728ABD45BD}" type="presOf" srcId="{781723C2-ACEE-4025-A5C5-33865B8C3E71}" destId="{A9FEDA12-3FBA-4F5E-AB99-2AF4E9468C65}" srcOrd="0" destOrd="0" presId="urn:microsoft.com/office/officeart/2005/8/layout/hierarchy2"/>
    <dgm:cxn modelId="{CACCF86F-00F9-451E-A151-7F4F564B746A}" type="presOf" srcId="{493D40EC-908D-4CA1-A0D3-6279F7CD85C4}" destId="{7D22761D-49DD-4AB7-A24F-29D15B981D0E}" srcOrd="1" destOrd="0" presId="urn:microsoft.com/office/officeart/2005/8/layout/hierarchy2"/>
    <dgm:cxn modelId="{2DC2A151-869A-4E32-9D43-11DB86695C17}" type="presOf" srcId="{ACAC35B7-7FB4-4563-ABD8-577B7755EF4F}" destId="{9D0361EE-00BB-45BB-867B-A5FACF369221}" srcOrd="0" destOrd="0" presId="urn:microsoft.com/office/officeart/2005/8/layout/hierarchy2"/>
    <dgm:cxn modelId="{5905AE74-05E2-47D3-8852-987046D127B9}" type="presOf" srcId="{7856AB0A-AA9F-401D-8FE3-FCE832F0A038}" destId="{177A3A29-F68F-4E01-8952-5B1A5B814FBD}" srcOrd="0" destOrd="0" presId="urn:microsoft.com/office/officeart/2005/8/layout/hierarchy2"/>
    <dgm:cxn modelId="{16AE8A78-CBDA-4065-834B-2E68230F3985}" type="presOf" srcId="{B0509934-F11F-40AA-956E-938DF93094F5}" destId="{BC2A5306-5AF3-46FA-8F64-8C4F1A7340B5}" srcOrd="0" destOrd="0" presId="urn:microsoft.com/office/officeart/2005/8/layout/hierarchy2"/>
    <dgm:cxn modelId="{13F9E559-786A-402A-9806-DA8BFA8A196B}" type="presOf" srcId="{7A936F90-5A5C-496B-BED2-B423900E9E41}" destId="{2989B572-2F73-4635-9923-0D5ACE4D36B0}" srcOrd="1" destOrd="0" presId="urn:microsoft.com/office/officeart/2005/8/layout/hierarchy2"/>
    <dgm:cxn modelId="{944F5687-90A4-424B-9473-4A065A548F7D}" type="presOf" srcId="{5F47A22D-3731-44BF-B5C2-37B680D550DC}" destId="{415BDD67-4C1F-4E38-878D-1B5A2EAC2F60}" srcOrd="1" destOrd="0" presId="urn:microsoft.com/office/officeart/2005/8/layout/hierarchy2"/>
    <dgm:cxn modelId="{2C073B8A-9B2E-4722-987F-C7E79B6AC7D4}" type="presOf" srcId="{6EA4E916-A593-4BB0-90A2-A7C61AB8C93A}" destId="{DF2597D1-A702-447F-B029-4C4DABC23E9E}" srcOrd="0" destOrd="0" presId="urn:microsoft.com/office/officeart/2005/8/layout/hierarchy2"/>
    <dgm:cxn modelId="{4B5FE88B-7776-4B3D-83B9-0F1F22D2B398}" type="presOf" srcId="{493D40EC-908D-4CA1-A0D3-6279F7CD85C4}" destId="{C6CD21F2-2E63-452F-A275-8DB104CDABA5}" srcOrd="0" destOrd="0" presId="urn:microsoft.com/office/officeart/2005/8/layout/hierarchy2"/>
    <dgm:cxn modelId="{C4E9608E-53C1-47BF-9B6C-556B8CD54889}" type="presOf" srcId="{1D791CBF-A0C1-4365-8721-8503B8296ED6}" destId="{E0CD586D-B784-4937-8222-7028805BC28D}" srcOrd="0" destOrd="0" presId="urn:microsoft.com/office/officeart/2005/8/layout/hierarchy2"/>
    <dgm:cxn modelId="{07372E94-F9AD-4399-A7F2-8C97E0E4CA08}" srcId="{57D2DD8B-F3EF-4019-85A1-846F7C7CFF60}" destId="{F0F04C4C-16B6-4D34-8B4C-9839986CACB3}" srcOrd="2" destOrd="0" parTransId="{7856AB0A-AA9F-401D-8FE3-FCE832F0A038}" sibTransId="{971573CB-CB19-483D-A6D0-79D8BAF347E9}"/>
    <dgm:cxn modelId="{3F69209B-D2C4-493C-9EB4-856B18DBF102}" type="presOf" srcId="{E4C88292-F1B6-41C5-ADF0-D469F6DEF7C6}" destId="{8401A8DF-6E7A-48D0-B5F3-BAB7B835DC4D}" srcOrd="0" destOrd="0" presId="urn:microsoft.com/office/officeart/2005/8/layout/hierarchy2"/>
    <dgm:cxn modelId="{4EDD959E-B380-4645-94F9-4D3417568BFF}" type="presOf" srcId="{5B9B2DF2-122A-4EE6-A885-3862093F436D}" destId="{85767291-63A8-46DB-BDB5-E46CD95AF152}" srcOrd="0" destOrd="0" presId="urn:microsoft.com/office/officeart/2005/8/layout/hierarchy2"/>
    <dgm:cxn modelId="{213063AA-83F6-4DF6-B926-05839BC9393E}" type="presOf" srcId="{29EC3E17-9ED4-4F00-AB03-7B35F70FED68}" destId="{F225110F-E5EF-4F1F-9E92-01E991E4B9C0}" srcOrd="1" destOrd="0" presId="urn:microsoft.com/office/officeart/2005/8/layout/hierarchy2"/>
    <dgm:cxn modelId="{7EEA7EB1-AF44-4348-A81C-605760C24180}" srcId="{F0F04C4C-16B6-4D34-8B4C-9839986CACB3}" destId="{958D7F7A-57A6-44AA-9F77-24F4CC3783F0}" srcOrd="1" destOrd="0" parTransId="{0ABBB196-D738-4B04-A2F4-FFD31EBBBBC1}" sibTransId="{A2E1B194-2152-4FDE-8ED6-521348B0F72C}"/>
    <dgm:cxn modelId="{41A3A5BC-09B7-46CF-AE54-DD302CC2D5E3}" type="presOf" srcId="{D22EB708-1913-48CD-B414-84D74C3DEA01}" destId="{604590D6-1E96-4D1F-AC0D-E177766B6398}" srcOrd="0" destOrd="0" presId="urn:microsoft.com/office/officeart/2005/8/layout/hierarchy2"/>
    <dgm:cxn modelId="{3E826DC2-FE49-48B6-ACDB-43938DA623AC}" type="presOf" srcId="{29EC3E17-9ED4-4F00-AB03-7B35F70FED68}" destId="{A1735879-7551-46DF-BE46-F5EFE249918C}" srcOrd="0" destOrd="0" presId="urn:microsoft.com/office/officeart/2005/8/layout/hierarchy2"/>
    <dgm:cxn modelId="{405621D2-1DBD-4FB4-8082-DD3D66E056B2}" type="presOf" srcId="{9AA960DE-801C-4264-B4D9-FC7DC4F1A792}" destId="{0DB7F3E6-BA3C-4CA6-B598-06847F5EDF2A}" srcOrd="0" destOrd="0" presId="urn:microsoft.com/office/officeart/2005/8/layout/hierarchy2"/>
    <dgm:cxn modelId="{C5A538D8-883C-49D8-BF69-9C2BC4BEA02F}" srcId="{5B9B2DF2-122A-4EE6-A885-3862093F436D}" destId="{B0509934-F11F-40AA-956E-938DF93094F5}" srcOrd="0" destOrd="0" parTransId="{6EA4E916-A593-4BB0-90A2-A7C61AB8C93A}" sibTransId="{77301529-CDFD-48A8-9C76-E97F86C06DB5}"/>
    <dgm:cxn modelId="{D6DB2BD9-1C59-422B-8126-52E5FE4C7A08}" srcId="{B0509934-F11F-40AA-956E-938DF93094F5}" destId="{57D2DD8B-F3EF-4019-85A1-846F7C7CFF60}" srcOrd="0" destOrd="0" parTransId="{000D3B02-A532-4C61-8566-04E2CD90D5E6}" sibTransId="{FFB39F35-2C31-4612-A0AC-D6362027883B}"/>
    <dgm:cxn modelId="{A6ECA7E4-8F15-457B-9EB5-C04C3BD957C3}" srcId="{781723C2-ACEE-4025-A5C5-33865B8C3E71}" destId="{1D791CBF-A0C1-4365-8721-8503B8296ED6}" srcOrd="0" destOrd="0" parTransId="{29EC3E17-9ED4-4F00-AB03-7B35F70FED68}" sibTransId="{9C3CA55F-F82A-4B98-BF50-CA32D20EB4DE}"/>
    <dgm:cxn modelId="{CA00ABEA-2EB7-4498-9F33-1A67BDB092D9}" type="presOf" srcId="{F0F04C4C-16B6-4D34-8B4C-9839986CACB3}" destId="{6E021EEB-4E2D-4692-82BA-535902CE8003}" srcOrd="0" destOrd="0" presId="urn:microsoft.com/office/officeart/2005/8/layout/hierarchy2"/>
    <dgm:cxn modelId="{DD7C05F2-9949-4993-8DE4-BEF2AA2CE929}" type="presOf" srcId="{000D3B02-A532-4C61-8566-04E2CD90D5E6}" destId="{9E13CA9C-66ED-4B43-8778-5C2734984F48}" srcOrd="1" destOrd="0" presId="urn:microsoft.com/office/officeart/2005/8/layout/hierarchy2"/>
    <dgm:cxn modelId="{19BC76F4-B92D-4E8B-A879-A2AA4D86998D}" type="presOf" srcId="{7856AB0A-AA9F-401D-8FE3-FCE832F0A038}" destId="{5F6F99A6-38C1-4D11-AD1C-F025C31C4505}" srcOrd="1" destOrd="0" presId="urn:microsoft.com/office/officeart/2005/8/layout/hierarchy2"/>
    <dgm:cxn modelId="{B0D6A7FB-E728-4FBF-9327-5C79559F9204}" type="presOf" srcId="{7A2A10FD-0E11-4FD0-B17E-657B9AEF1AB8}" destId="{3683A28A-F0D6-489E-8786-4CD167E59E8C}" srcOrd="0" destOrd="0" presId="urn:microsoft.com/office/officeart/2005/8/layout/hierarchy2"/>
    <dgm:cxn modelId="{0FC8CBFE-B284-4CB2-A899-35B66EF35CC7}" type="presOf" srcId="{ACAC35B7-7FB4-4563-ABD8-577B7755EF4F}" destId="{3E4A9545-B590-4D08-8395-21FC313061DC}" srcOrd="1" destOrd="0" presId="urn:microsoft.com/office/officeart/2005/8/layout/hierarchy2"/>
    <dgm:cxn modelId="{A235CCFE-7E5C-4D0C-8FAC-BA4682392654}" type="presOf" srcId="{5F47A22D-3731-44BF-B5C2-37B680D550DC}" destId="{9FE502EC-E705-44CA-86D9-99EAD0BBBC6D}" srcOrd="0" destOrd="0" presId="urn:microsoft.com/office/officeart/2005/8/layout/hierarchy2"/>
    <dgm:cxn modelId="{302455EF-D8B1-489B-BB8A-1CE92147ACA9}" type="presParOf" srcId="{15C0597B-5703-4416-99DF-0DF18984314B}" destId="{3A196763-80BD-4654-905F-B8B4F578C187}" srcOrd="0" destOrd="0" presId="urn:microsoft.com/office/officeart/2005/8/layout/hierarchy2"/>
    <dgm:cxn modelId="{5B2D22B8-C695-47AC-A59E-393A07D00F04}" type="presParOf" srcId="{3A196763-80BD-4654-905F-B8B4F578C187}" destId="{85767291-63A8-46DB-BDB5-E46CD95AF152}" srcOrd="0" destOrd="0" presId="urn:microsoft.com/office/officeart/2005/8/layout/hierarchy2"/>
    <dgm:cxn modelId="{6BAA1B5C-2D29-4833-AA30-2D1E588FE267}" type="presParOf" srcId="{3A196763-80BD-4654-905F-B8B4F578C187}" destId="{B3F17A3D-1C07-48CD-B2F3-765FE6FD6775}" srcOrd="1" destOrd="0" presId="urn:microsoft.com/office/officeart/2005/8/layout/hierarchy2"/>
    <dgm:cxn modelId="{F0FBFD57-B56E-47BE-A85D-C340CC0DC0AE}" type="presParOf" srcId="{B3F17A3D-1C07-48CD-B2F3-765FE6FD6775}" destId="{DF2597D1-A702-447F-B029-4C4DABC23E9E}" srcOrd="0" destOrd="0" presId="urn:microsoft.com/office/officeart/2005/8/layout/hierarchy2"/>
    <dgm:cxn modelId="{EB182751-BC8A-4C3D-9D20-4ED264893ED1}" type="presParOf" srcId="{DF2597D1-A702-447F-B029-4C4DABC23E9E}" destId="{EBCCA09B-D81E-4523-85E1-B9C49DC234B9}" srcOrd="0" destOrd="0" presId="urn:microsoft.com/office/officeart/2005/8/layout/hierarchy2"/>
    <dgm:cxn modelId="{ED3F14B4-73D2-460E-AACE-9137A6EC259C}" type="presParOf" srcId="{B3F17A3D-1C07-48CD-B2F3-765FE6FD6775}" destId="{CB679E3E-47E2-4863-A116-FE770476148F}" srcOrd="1" destOrd="0" presId="urn:microsoft.com/office/officeart/2005/8/layout/hierarchy2"/>
    <dgm:cxn modelId="{12F8EE0B-6751-4346-AE56-5A1CE52A63F3}" type="presParOf" srcId="{CB679E3E-47E2-4863-A116-FE770476148F}" destId="{BC2A5306-5AF3-46FA-8F64-8C4F1A7340B5}" srcOrd="0" destOrd="0" presId="urn:microsoft.com/office/officeart/2005/8/layout/hierarchy2"/>
    <dgm:cxn modelId="{C69A5735-0235-4737-838C-F9C81725119F}" type="presParOf" srcId="{CB679E3E-47E2-4863-A116-FE770476148F}" destId="{53D74BCB-A0D8-4B56-B9FE-416C488B24C9}" srcOrd="1" destOrd="0" presId="urn:microsoft.com/office/officeart/2005/8/layout/hierarchy2"/>
    <dgm:cxn modelId="{E8BF9971-1FC8-48D0-B019-4EED2F0265D1}" type="presParOf" srcId="{53D74BCB-A0D8-4B56-B9FE-416C488B24C9}" destId="{6903BB37-15AD-4A7C-8EC8-50D91EA828D5}" srcOrd="0" destOrd="0" presId="urn:microsoft.com/office/officeart/2005/8/layout/hierarchy2"/>
    <dgm:cxn modelId="{B835FBC8-0ACB-4DEB-BAE7-70794FB83EF6}" type="presParOf" srcId="{6903BB37-15AD-4A7C-8EC8-50D91EA828D5}" destId="{9E13CA9C-66ED-4B43-8778-5C2734984F48}" srcOrd="0" destOrd="0" presId="urn:microsoft.com/office/officeart/2005/8/layout/hierarchy2"/>
    <dgm:cxn modelId="{0195F8CD-72C8-4FE5-87F0-B01B798641A8}" type="presParOf" srcId="{53D74BCB-A0D8-4B56-B9FE-416C488B24C9}" destId="{0C29ABD7-FFFC-41AA-8AC2-FF3B386CEA9E}" srcOrd="1" destOrd="0" presId="urn:microsoft.com/office/officeart/2005/8/layout/hierarchy2"/>
    <dgm:cxn modelId="{ABDB524C-5DF0-4674-AFE6-49411C2B330B}" type="presParOf" srcId="{0C29ABD7-FFFC-41AA-8AC2-FF3B386CEA9E}" destId="{2D334631-2D73-492E-BEAE-CD7B82568247}" srcOrd="0" destOrd="0" presId="urn:microsoft.com/office/officeart/2005/8/layout/hierarchy2"/>
    <dgm:cxn modelId="{83A01905-F5CB-4898-B96D-8DA1BCECA1E4}" type="presParOf" srcId="{0C29ABD7-FFFC-41AA-8AC2-FF3B386CEA9E}" destId="{FAF3EC6C-BB7E-447F-B198-2E34A47A3EB2}" srcOrd="1" destOrd="0" presId="urn:microsoft.com/office/officeart/2005/8/layout/hierarchy2"/>
    <dgm:cxn modelId="{7283857A-BA2E-4D36-ABBE-DEC03BF73EE5}" type="presParOf" srcId="{FAF3EC6C-BB7E-447F-B198-2E34A47A3EB2}" destId="{9D0361EE-00BB-45BB-867B-A5FACF369221}" srcOrd="0" destOrd="0" presId="urn:microsoft.com/office/officeart/2005/8/layout/hierarchy2"/>
    <dgm:cxn modelId="{EE8C12B8-CC6B-420C-B1BA-026BD687D9D4}" type="presParOf" srcId="{9D0361EE-00BB-45BB-867B-A5FACF369221}" destId="{3E4A9545-B590-4D08-8395-21FC313061DC}" srcOrd="0" destOrd="0" presId="urn:microsoft.com/office/officeart/2005/8/layout/hierarchy2"/>
    <dgm:cxn modelId="{4082C36B-B23C-4231-8B92-D66FE9417283}" type="presParOf" srcId="{FAF3EC6C-BB7E-447F-B198-2E34A47A3EB2}" destId="{8C1C1B5B-9347-48CF-9D07-C4636BBE28D6}" srcOrd="1" destOrd="0" presId="urn:microsoft.com/office/officeart/2005/8/layout/hierarchy2"/>
    <dgm:cxn modelId="{E7BB6536-E38C-45F8-AB2B-F202F4056EA4}" type="presParOf" srcId="{8C1C1B5B-9347-48CF-9D07-C4636BBE28D6}" destId="{A9FEDA12-3FBA-4F5E-AB99-2AF4E9468C65}" srcOrd="0" destOrd="0" presId="urn:microsoft.com/office/officeart/2005/8/layout/hierarchy2"/>
    <dgm:cxn modelId="{3B0A0547-CA19-4378-B574-F30A96222FA0}" type="presParOf" srcId="{8C1C1B5B-9347-48CF-9D07-C4636BBE28D6}" destId="{8F054571-E4F6-4A0B-B07D-8F4C9CA17D09}" srcOrd="1" destOrd="0" presId="urn:microsoft.com/office/officeart/2005/8/layout/hierarchy2"/>
    <dgm:cxn modelId="{63295D33-B20D-4831-95D4-89462822FE42}" type="presParOf" srcId="{8F054571-E4F6-4A0B-B07D-8F4C9CA17D09}" destId="{A1735879-7551-46DF-BE46-F5EFE249918C}" srcOrd="0" destOrd="0" presId="urn:microsoft.com/office/officeart/2005/8/layout/hierarchy2"/>
    <dgm:cxn modelId="{1DAA5B81-E768-456A-8CA0-183618BF1543}" type="presParOf" srcId="{A1735879-7551-46DF-BE46-F5EFE249918C}" destId="{F225110F-E5EF-4F1F-9E92-01E991E4B9C0}" srcOrd="0" destOrd="0" presId="urn:microsoft.com/office/officeart/2005/8/layout/hierarchy2"/>
    <dgm:cxn modelId="{BB0A94B5-A6A7-49F6-8843-34D2F1D789F4}" type="presParOf" srcId="{8F054571-E4F6-4A0B-B07D-8F4C9CA17D09}" destId="{4DBD9197-D701-4854-B682-330F1F7FE099}" srcOrd="1" destOrd="0" presId="urn:microsoft.com/office/officeart/2005/8/layout/hierarchy2"/>
    <dgm:cxn modelId="{428CF3A6-E1F2-4658-9136-070839C828B1}" type="presParOf" srcId="{4DBD9197-D701-4854-B682-330F1F7FE099}" destId="{E0CD586D-B784-4937-8222-7028805BC28D}" srcOrd="0" destOrd="0" presId="urn:microsoft.com/office/officeart/2005/8/layout/hierarchy2"/>
    <dgm:cxn modelId="{62989363-1005-45D0-BEA5-A69F19FBA517}" type="presParOf" srcId="{4DBD9197-D701-4854-B682-330F1F7FE099}" destId="{C9CAEB5C-3B6F-4EAE-B128-DF575F602ADF}" srcOrd="1" destOrd="0" presId="urn:microsoft.com/office/officeart/2005/8/layout/hierarchy2"/>
    <dgm:cxn modelId="{2B25F699-5981-42EB-AD63-E9DCA11C793A}" type="presParOf" srcId="{C9CAEB5C-3B6F-4EAE-B128-DF575F602ADF}" destId="{9FE502EC-E705-44CA-86D9-99EAD0BBBC6D}" srcOrd="0" destOrd="0" presId="urn:microsoft.com/office/officeart/2005/8/layout/hierarchy2"/>
    <dgm:cxn modelId="{71D47C38-4A54-4327-8BBD-B1D1A0E3C545}" type="presParOf" srcId="{9FE502EC-E705-44CA-86D9-99EAD0BBBC6D}" destId="{415BDD67-4C1F-4E38-878D-1B5A2EAC2F60}" srcOrd="0" destOrd="0" presId="urn:microsoft.com/office/officeart/2005/8/layout/hierarchy2"/>
    <dgm:cxn modelId="{F3034E9A-26EB-4502-A34E-3206296DD3F9}" type="presParOf" srcId="{C9CAEB5C-3B6F-4EAE-B128-DF575F602ADF}" destId="{93F9453A-20DB-4B16-B732-E27883CD4434}" srcOrd="1" destOrd="0" presId="urn:microsoft.com/office/officeart/2005/8/layout/hierarchy2"/>
    <dgm:cxn modelId="{8F09D687-0C9E-4C71-9183-B9D9FFB1EBFC}" type="presParOf" srcId="{93F9453A-20DB-4B16-B732-E27883CD4434}" destId="{8401A8DF-6E7A-48D0-B5F3-BAB7B835DC4D}" srcOrd="0" destOrd="0" presId="urn:microsoft.com/office/officeart/2005/8/layout/hierarchy2"/>
    <dgm:cxn modelId="{6A74DB8B-A78B-4057-A9A1-4B268612F365}" type="presParOf" srcId="{93F9453A-20DB-4B16-B732-E27883CD4434}" destId="{71350BCB-50E3-49DD-BDDA-9C399544B7C4}" srcOrd="1" destOrd="0" presId="urn:microsoft.com/office/officeart/2005/8/layout/hierarchy2"/>
    <dgm:cxn modelId="{91E1723E-F1F6-4206-9C5E-408341B85C25}" type="presParOf" srcId="{FAF3EC6C-BB7E-447F-B198-2E34A47A3EB2}" destId="{C6CD21F2-2E63-452F-A275-8DB104CDABA5}" srcOrd="2" destOrd="0" presId="urn:microsoft.com/office/officeart/2005/8/layout/hierarchy2"/>
    <dgm:cxn modelId="{6E825BDD-956E-4F57-9FE5-B65527776B1A}" type="presParOf" srcId="{C6CD21F2-2E63-452F-A275-8DB104CDABA5}" destId="{7D22761D-49DD-4AB7-A24F-29D15B981D0E}" srcOrd="0" destOrd="0" presId="urn:microsoft.com/office/officeart/2005/8/layout/hierarchy2"/>
    <dgm:cxn modelId="{B9532CB8-A205-4C31-9E3A-F6EF4B5F083C}" type="presParOf" srcId="{FAF3EC6C-BB7E-447F-B198-2E34A47A3EB2}" destId="{D8488947-BE2B-4720-BDC1-589834F38662}" srcOrd="3" destOrd="0" presId="urn:microsoft.com/office/officeart/2005/8/layout/hierarchy2"/>
    <dgm:cxn modelId="{C3429978-5B97-4F3B-9014-C8530B100526}" type="presParOf" srcId="{D8488947-BE2B-4720-BDC1-589834F38662}" destId="{A63449B8-A1E0-46E8-AF58-5414F6E33BC0}" srcOrd="0" destOrd="0" presId="urn:microsoft.com/office/officeart/2005/8/layout/hierarchy2"/>
    <dgm:cxn modelId="{9C4DB6E5-BEAB-475D-93B9-40E3DEB015F9}" type="presParOf" srcId="{D8488947-BE2B-4720-BDC1-589834F38662}" destId="{78627BE5-1312-4B2E-9AB9-C087CD528973}" srcOrd="1" destOrd="0" presId="urn:microsoft.com/office/officeart/2005/8/layout/hierarchy2"/>
    <dgm:cxn modelId="{22EF857D-C562-4FDE-B322-E8024BF9ADAC}" type="presParOf" srcId="{FAF3EC6C-BB7E-447F-B198-2E34A47A3EB2}" destId="{177A3A29-F68F-4E01-8952-5B1A5B814FBD}" srcOrd="4" destOrd="0" presId="urn:microsoft.com/office/officeart/2005/8/layout/hierarchy2"/>
    <dgm:cxn modelId="{4A316EE2-A7FA-4BD8-86F7-38C64504C08F}" type="presParOf" srcId="{177A3A29-F68F-4E01-8952-5B1A5B814FBD}" destId="{5F6F99A6-38C1-4D11-AD1C-F025C31C4505}" srcOrd="0" destOrd="0" presId="urn:microsoft.com/office/officeart/2005/8/layout/hierarchy2"/>
    <dgm:cxn modelId="{02C66A8E-7A66-4673-9C62-B1B073969510}" type="presParOf" srcId="{FAF3EC6C-BB7E-447F-B198-2E34A47A3EB2}" destId="{7B9D729C-5334-4194-91AD-2A26951A83D9}" srcOrd="5" destOrd="0" presId="urn:microsoft.com/office/officeart/2005/8/layout/hierarchy2"/>
    <dgm:cxn modelId="{70921FE0-97B9-4C35-BF54-54A6ED0E5614}" type="presParOf" srcId="{7B9D729C-5334-4194-91AD-2A26951A83D9}" destId="{6E021EEB-4E2D-4692-82BA-535902CE8003}" srcOrd="0" destOrd="0" presId="urn:microsoft.com/office/officeart/2005/8/layout/hierarchy2"/>
    <dgm:cxn modelId="{36B1EAF9-4426-4512-8145-743AD27BD511}" type="presParOf" srcId="{7B9D729C-5334-4194-91AD-2A26951A83D9}" destId="{D6CC8678-7660-49A4-B2EC-C0976FC3477C}" srcOrd="1" destOrd="0" presId="urn:microsoft.com/office/officeart/2005/8/layout/hierarchy2"/>
    <dgm:cxn modelId="{0BEF8008-B313-4DB1-BDB2-A3D396A75326}" type="presParOf" srcId="{D6CC8678-7660-49A4-B2EC-C0976FC3477C}" destId="{A1A0882D-913F-4655-9C3A-6635FEED06FD}" srcOrd="0" destOrd="0" presId="urn:microsoft.com/office/officeart/2005/8/layout/hierarchy2"/>
    <dgm:cxn modelId="{477F1076-BD3A-433D-B96D-4AE7E72D5F78}" type="presParOf" srcId="{A1A0882D-913F-4655-9C3A-6635FEED06FD}" destId="{2989B572-2F73-4635-9923-0D5ACE4D36B0}" srcOrd="0" destOrd="0" presId="urn:microsoft.com/office/officeart/2005/8/layout/hierarchy2"/>
    <dgm:cxn modelId="{7CA7F613-1A02-457F-8F20-F43436F0F8A5}" type="presParOf" srcId="{D6CC8678-7660-49A4-B2EC-C0976FC3477C}" destId="{EEEDCB4F-4071-4400-9E26-445D57CADE5B}" srcOrd="1" destOrd="0" presId="urn:microsoft.com/office/officeart/2005/8/layout/hierarchy2"/>
    <dgm:cxn modelId="{60C24F40-7B39-45FE-A438-23E944A057F1}" type="presParOf" srcId="{EEEDCB4F-4071-4400-9E26-445D57CADE5B}" destId="{0DB7F3E6-BA3C-4CA6-B598-06847F5EDF2A}" srcOrd="0" destOrd="0" presId="urn:microsoft.com/office/officeart/2005/8/layout/hierarchy2"/>
    <dgm:cxn modelId="{B764751E-5696-4C60-A541-EABCA5D39DE4}" type="presParOf" srcId="{EEEDCB4F-4071-4400-9E26-445D57CADE5B}" destId="{8EBD7AD3-ABA7-48B9-BE67-A157E9ED1C2A}" srcOrd="1" destOrd="0" presId="urn:microsoft.com/office/officeart/2005/8/layout/hierarchy2"/>
    <dgm:cxn modelId="{E76B1C6C-5CE4-4B93-9ADD-0EB18FC217D4}" type="presParOf" srcId="{D6CC8678-7660-49A4-B2EC-C0976FC3477C}" destId="{CFFF43EF-E737-408F-A933-88877D83D6BA}" srcOrd="2" destOrd="0" presId="urn:microsoft.com/office/officeart/2005/8/layout/hierarchy2"/>
    <dgm:cxn modelId="{17B94826-53D6-4FCA-A6D9-07751E074B6B}" type="presParOf" srcId="{CFFF43EF-E737-408F-A933-88877D83D6BA}" destId="{31C998A6-7357-4472-9DF3-F0055A754C22}" srcOrd="0" destOrd="0" presId="urn:microsoft.com/office/officeart/2005/8/layout/hierarchy2"/>
    <dgm:cxn modelId="{208BCF01-A59B-4C49-9298-B25FA4175990}" type="presParOf" srcId="{D6CC8678-7660-49A4-B2EC-C0976FC3477C}" destId="{3EA19134-FE04-4A7E-A2F1-6330F8C33555}" srcOrd="3" destOrd="0" presId="urn:microsoft.com/office/officeart/2005/8/layout/hierarchy2"/>
    <dgm:cxn modelId="{FE575CE7-DCB1-4AAA-86C7-21627F203DBD}" type="presParOf" srcId="{3EA19134-FE04-4A7E-A2F1-6330F8C33555}" destId="{733B5154-3E4F-4E4C-A918-6118517EC889}" srcOrd="0" destOrd="0" presId="urn:microsoft.com/office/officeart/2005/8/layout/hierarchy2"/>
    <dgm:cxn modelId="{C957FBAF-A093-44CB-904C-41FCB1FE476A}" type="presParOf" srcId="{3EA19134-FE04-4A7E-A2F1-6330F8C33555}" destId="{43ADEB5D-778A-4B94-A4A4-6011FF7AABA8}" srcOrd="1" destOrd="0" presId="urn:microsoft.com/office/officeart/2005/8/layout/hierarchy2"/>
    <dgm:cxn modelId="{E0E3EB53-1DD4-41B9-B333-77438EFD5633}" type="presParOf" srcId="{53D74BCB-A0D8-4B56-B9FE-416C488B24C9}" destId="{3683A28A-F0D6-489E-8786-4CD167E59E8C}" srcOrd="2" destOrd="0" presId="urn:microsoft.com/office/officeart/2005/8/layout/hierarchy2"/>
    <dgm:cxn modelId="{592817BF-9B16-4979-89F0-96F630735988}" type="presParOf" srcId="{3683A28A-F0D6-489E-8786-4CD167E59E8C}" destId="{4C019B3F-16E9-47D0-9858-D9F28C8E7CD5}" srcOrd="0" destOrd="0" presId="urn:microsoft.com/office/officeart/2005/8/layout/hierarchy2"/>
    <dgm:cxn modelId="{3CC02CA9-9B3C-488B-B2E2-C8C8D94326A9}" type="presParOf" srcId="{53D74BCB-A0D8-4B56-B9FE-416C488B24C9}" destId="{2C01BB1F-1219-44AC-88A3-BC1713D18BCD}" srcOrd="3" destOrd="0" presId="urn:microsoft.com/office/officeart/2005/8/layout/hierarchy2"/>
    <dgm:cxn modelId="{D4BDB324-6979-49F3-924B-C14536722CBF}" type="presParOf" srcId="{2C01BB1F-1219-44AC-88A3-BC1713D18BCD}" destId="{604590D6-1E96-4D1F-AC0D-E177766B6398}" srcOrd="0" destOrd="0" presId="urn:microsoft.com/office/officeart/2005/8/layout/hierarchy2"/>
    <dgm:cxn modelId="{1F13234A-5E71-4875-86F2-3E9D542FC4CD}" type="presParOf" srcId="{2C01BB1F-1219-44AC-88A3-BC1713D18BCD}" destId="{EB8EBB68-804D-4EDF-AB86-38DCFBB8A2C4}" srcOrd="1" destOrd="0" presId="urn:microsoft.com/office/officeart/2005/8/layout/hierarchy2"/>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F91A998-01E7-4900-8FCD-B7C202A0B6A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6952F88B-4146-44A8-9F3A-70B555440D0C}">
      <dgm:prSet phldrT="[Text]" custT="1"/>
      <dgm:spPr/>
      <dgm:t>
        <a:bodyPr/>
        <a:lstStyle/>
        <a:p>
          <a:r>
            <a:rPr lang="en-US" sz="1000" dirty="0"/>
            <a:t>Is there a document or electronic submission that contains the Complainant’s physical or digital signature, or otherwise indicates that the Complainant is the person filing the Formal Complaint?</a:t>
          </a:r>
        </a:p>
      </dgm:t>
    </dgm:pt>
    <dgm:pt modelId="{7E314CAD-95C6-4998-8CE6-22D92B9346D2}" type="parTrans" cxnId="{E011E3F5-577D-48D7-B6D7-36C2E410FB83}">
      <dgm:prSet/>
      <dgm:spPr/>
      <dgm:t>
        <a:bodyPr/>
        <a:lstStyle/>
        <a:p>
          <a:endParaRPr lang="en-US"/>
        </a:p>
      </dgm:t>
    </dgm:pt>
    <dgm:pt modelId="{6F8C6DCE-11D1-42D5-8DA2-C53900D3970B}" type="sibTrans" cxnId="{E011E3F5-577D-48D7-B6D7-36C2E410FB83}">
      <dgm:prSet/>
      <dgm:spPr/>
      <dgm:t>
        <a:bodyPr/>
        <a:lstStyle/>
        <a:p>
          <a:endParaRPr lang="en-US"/>
        </a:p>
      </dgm:t>
    </dgm:pt>
    <dgm:pt modelId="{04D3DC75-82A8-41C9-881D-694554F31217}">
      <dgm:prSet phldrT="[Text]" custT="1"/>
      <dgm:spPr>
        <a:solidFill>
          <a:schemeClr val="accent6"/>
        </a:solidFill>
      </dgm:spPr>
      <dgm:t>
        <a:bodyPr/>
        <a:lstStyle/>
        <a:p>
          <a:r>
            <a:rPr lang="en-US" sz="1000" dirty="0"/>
            <a:t>Yes</a:t>
          </a:r>
        </a:p>
      </dgm:t>
    </dgm:pt>
    <dgm:pt modelId="{C87DF4C7-7EC6-4E19-A527-936F01981714}" type="parTrans" cxnId="{81A29214-2304-4C4A-912B-F36AF49E2380}">
      <dgm:prSet custT="1"/>
      <dgm:spPr/>
      <dgm:t>
        <a:bodyPr/>
        <a:lstStyle/>
        <a:p>
          <a:endParaRPr lang="en-US" sz="1000" dirty="0"/>
        </a:p>
      </dgm:t>
    </dgm:pt>
    <dgm:pt modelId="{249B94A2-3E45-48B3-BAF3-EDD15429AC12}" type="sibTrans" cxnId="{81A29214-2304-4C4A-912B-F36AF49E2380}">
      <dgm:prSet/>
      <dgm:spPr/>
      <dgm:t>
        <a:bodyPr/>
        <a:lstStyle/>
        <a:p>
          <a:endParaRPr lang="en-US"/>
        </a:p>
      </dgm:t>
    </dgm:pt>
    <dgm:pt modelId="{37A9CC5B-ED35-4E32-9A16-512EDC5E1088}">
      <dgm:prSet phldrT="[Text]" custT="1"/>
      <dgm:spPr/>
      <dgm:t>
        <a:bodyPr/>
        <a:lstStyle/>
        <a:p>
          <a:r>
            <a:rPr lang="en-US" sz="1000" dirty="0"/>
            <a:t>Does the document or electronic submission allege Sexual Harassment against a Respondent and request that the Institute investigate the allegations?</a:t>
          </a:r>
        </a:p>
      </dgm:t>
    </dgm:pt>
    <dgm:pt modelId="{52008608-1F98-4C4C-9359-A13039E2ED53}" type="parTrans" cxnId="{B225BFDD-677D-496B-964B-782ED5AF58A8}">
      <dgm:prSet custT="1"/>
      <dgm:spPr/>
      <dgm:t>
        <a:bodyPr/>
        <a:lstStyle/>
        <a:p>
          <a:endParaRPr lang="en-US" sz="1000" dirty="0"/>
        </a:p>
      </dgm:t>
    </dgm:pt>
    <dgm:pt modelId="{E2C054E0-7B28-4A86-9890-376DC5BBF634}" type="sibTrans" cxnId="{B225BFDD-677D-496B-964B-782ED5AF58A8}">
      <dgm:prSet/>
      <dgm:spPr/>
      <dgm:t>
        <a:bodyPr/>
        <a:lstStyle/>
        <a:p>
          <a:endParaRPr lang="en-US"/>
        </a:p>
      </dgm:t>
    </dgm:pt>
    <dgm:pt modelId="{CD369023-027E-4AA3-B414-F0289098FA9E}">
      <dgm:prSet custT="1"/>
      <dgm:spPr>
        <a:solidFill>
          <a:schemeClr val="accent6"/>
        </a:solidFill>
      </dgm:spPr>
      <dgm:t>
        <a:bodyPr/>
        <a:lstStyle/>
        <a:p>
          <a:r>
            <a:rPr lang="en-US" sz="1000" dirty="0"/>
            <a:t>Yes</a:t>
          </a:r>
        </a:p>
      </dgm:t>
    </dgm:pt>
    <dgm:pt modelId="{2EC5DFBD-30A1-4A14-B9BF-3DC75A139DC4}" type="parTrans" cxnId="{94A43AB8-98D2-42B9-80B3-E7113CAF5BE7}">
      <dgm:prSet custT="1"/>
      <dgm:spPr/>
      <dgm:t>
        <a:bodyPr/>
        <a:lstStyle/>
        <a:p>
          <a:endParaRPr lang="en-US" sz="1000" dirty="0"/>
        </a:p>
      </dgm:t>
    </dgm:pt>
    <dgm:pt modelId="{8AAD300E-8F8E-4355-BBA3-653781FE5502}" type="sibTrans" cxnId="{94A43AB8-98D2-42B9-80B3-E7113CAF5BE7}">
      <dgm:prSet/>
      <dgm:spPr/>
      <dgm:t>
        <a:bodyPr/>
        <a:lstStyle/>
        <a:p>
          <a:endParaRPr lang="en-US"/>
        </a:p>
      </dgm:t>
    </dgm:pt>
    <dgm:pt modelId="{0EC63568-8AAD-4B45-8E76-AE7D6476DFE3}">
      <dgm:prSet custT="1"/>
      <dgm:spPr/>
      <dgm:t>
        <a:bodyPr/>
        <a:lstStyle/>
        <a:p>
          <a:r>
            <a:rPr lang="en-US" sz="1000" dirty="0"/>
            <a:t>Was the Complainant participating in or attempting to participate in the education program or activity of the college at the time they filed the Formal Complaint?</a:t>
          </a:r>
        </a:p>
      </dgm:t>
    </dgm:pt>
    <dgm:pt modelId="{BB20693E-FC3C-46A9-88C1-A257FCC5A742}" type="parTrans" cxnId="{866AFCE7-1331-4400-88F0-FE4EAB21FCAB}">
      <dgm:prSet custT="1"/>
      <dgm:spPr/>
      <dgm:t>
        <a:bodyPr/>
        <a:lstStyle/>
        <a:p>
          <a:endParaRPr lang="en-US" sz="1000" dirty="0"/>
        </a:p>
      </dgm:t>
    </dgm:pt>
    <dgm:pt modelId="{3C2DF44A-0170-4180-835D-B5C02D2F92B2}" type="sibTrans" cxnId="{866AFCE7-1331-4400-88F0-FE4EAB21FCAB}">
      <dgm:prSet/>
      <dgm:spPr/>
      <dgm:t>
        <a:bodyPr/>
        <a:lstStyle/>
        <a:p>
          <a:endParaRPr lang="en-US"/>
        </a:p>
      </dgm:t>
    </dgm:pt>
    <dgm:pt modelId="{1410CE69-8616-4FC8-B06F-4DEE9B8839D8}">
      <dgm:prSet custT="1"/>
      <dgm:spPr>
        <a:solidFill>
          <a:schemeClr val="accent6"/>
        </a:solidFill>
      </dgm:spPr>
      <dgm:t>
        <a:bodyPr/>
        <a:lstStyle/>
        <a:p>
          <a:r>
            <a:rPr lang="en-US" sz="1000" dirty="0"/>
            <a:t>Yes</a:t>
          </a:r>
        </a:p>
      </dgm:t>
    </dgm:pt>
    <dgm:pt modelId="{A9B271DA-D259-4A2C-B889-14B3313B7A75}" type="parTrans" cxnId="{8D302908-953C-4FDC-8879-C0E4301BE50E}">
      <dgm:prSet custT="1"/>
      <dgm:spPr/>
      <dgm:t>
        <a:bodyPr/>
        <a:lstStyle/>
        <a:p>
          <a:endParaRPr lang="en-US" sz="1000" dirty="0"/>
        </a:p>
      </dgm:t>
    </dgm:pt>
    <dgm:pt modelId="{D9906EBF-AB8A-4E71-BA36-4FFE05CC90F4}" type="sibTrans" cxnId="{8D302908-953C-4FDC-8879-C0E4301BE50E}">
      <dgm:prSet/>
      <dgm:spPr/>
      <dgm:t>
        <a:bodyPr/>
        <a:lstStyle/>
        <a:p>
          <a:endParaRPr lang="en-US"/>
        </a:p>
      </dgm:t>
    </dgm:pt>
    <dgm:pt modelId="{74823958-339C-4C1B-8B71-EDD3F2576B32}">
      <dgm:prSet custT="1"/>
      <dgm:spPr>
        <a:solidFill>
          <a:srgbClr val="C00000"/>
        </a:solidFill>
      </dgm:spPr>
      <dgm:t>
        <a:bodyPr/>
        <a:lstStyle/>
        <a:p>
          <a:r>
            <a:rPr lang="en-US" sz="1000" dirty="0"/>
            <a:t>No</a:t>
          </a:r>
        </a:p>
      </dgm:t>
    </dgm:pt>
    <dgm:pt modelId="{F0972F52-0DB9-4E12-8EE6-FE7EA6C6A2B2}" type="parTrans" cxnId="{C1688DDC-4857-4644-B901-774AC60AD3C8}">
      <dgm:prSet custT="1"/>
      <dgm:spPr/>
      <dgm:t>
        <a:bodyPr/>
        <a:lstStyle/>
        <a:p>
          <a:endParaRPr lang="en-US" sz="1000" dirty="0"/>
        </a:p>
      </dgm:t>
    </dgm:pt>
    <dgm:pt modelId="{18507018-7F08-4007-85C5-F7365CA529F1}" type="sibTrans" cxnId="{C1688DDC-4857-4644-B901-774AC60AD3C8}">
      <dgm:prSet/>
      <dgm:spPr/>
      <dgm:t>
        <a:bodyPr/>
        <a:lstStyle/>
        <a:p>
          <a:endParaRPr lang="en-US"/>
        </a:p>
      </dgm:t>
    </dgm:pt>
    <dgm:pt modelId="{0807D155-FBA6-4763-A3D4-CD9D622EAC62}">
      <dgm:prSet custT="1"/>
      <dgm:spPr/>
      <dgm:t>
        <a:bodyPr/>
        <a:lstStyle/>
        <a:p>
          <a:r>
            <a:rPr lang="en-US" sz="1000" dirty="0"/>
            <a:t>It is a Formal Complaint; proceed under Section III. C. of the SMR Policy and see Decision Tree:  Required Dismissal Analysis.</a:t>
          </a:r>
        </a:p>
      </dgm:t>
    </dgm:pt>
    <dgm:pt modelId="{E4C5A3C1-EBCD-4CEB-A456-D592D48C4E5E}" type="parTrans" cxnId="{FB822DB0-33CA-4106-9D13-359916920EF1}">
      <dgm:prSet custT="1"/>
      <dgm:spPr/>
      <dgm:t>
        <a:bodyPr/>
        <a:lstStyle/>
        <a:p>
          <a:endParaRPr lang="en-US" sz="1000" dirty="0"/>
        </a:p>
      </dgm:t>
    </dgm:pt>
    <dgm:pt modelId="{C96FAF3E-B862-431F-99F4-48B271138FD5}" type="sibTrans" cxnId="{FB822DB0-33CA-4106-9D13-359916920EF1}">
      <dgm:prSet/>
      <dgm:spPr/>
      <dgm:t>
        <a:bodyPr/>
        <a:lstStyle/>
        <a:p>
          <a:endParaRPr lang="en-US"/>
        </a:p>
      </dgm:t>
    </dgm:pt>
    <dgm:pt modelId="{416276B1-7CE8-4363-BC4F-8C47D12E3A56}">
      <dgm:prSet custT="1"/>
      <dgm:spPr/>
      <dgm:t>
        <a:bodyPr/>
        <a:lstStyle/>
        <a:p>
          <a:r>
            <a:rPr lang="en-US" sz="1000" dirty="0"/>
            <a:t>Report of Prohibited Conduct under the SMR Policy (oral or written)?  </a:t>
          </a:r>
        </a:p>
      </dgm:t>
    </dgm:pt>
    <dgm:pt modelId="{CF3F95E6-690B-4C3E-A610-633BA842BE18}" type="parTrans" cxnId="{CD5D9DE2-A918-4711-8DCE-35CBF515B3F3}">
      <dgm:prSet/>
      <dgm:spPr/>
      <dgm:t>
        <a:bodyPr/>
        <a:lstStyle/>
        <a:p>
          <a:endParaRPr lang="en-US" dirty="0"/>
        </a:p>
      </dgm:t>
    </dgm:pt>
    <dgm:pt modelId="{916FF045-4BB3-4FC2-81ED-DD49CD367F34}" type="sibTrans" cxnId="{CD5D9DE2-A918-4711-8DCE-35CBF515B3F3}">
      <dgm:prSet/>
      <dgm:spPr/>
      <dgm:t>
        <a:bodyPr/>
        <a:lstStyle/>
        <a:p>
          <a:endParaRPr lang="en-US"/>
        </a:p>
      </dgm:t>
    </dgm:pt>
    <dgm:pt modelId="{43B290FA-91A2-46FD-BE9C-A5BA33430864}">
      <dgm:prSet custT="1"/>
      <dgm:spPr>
        <a:solidFill>
          <a:schemeClr val="accent6"/>
        </a:solidFill>
      </dgm:spPr>
      <dgm:t>
        <a:bodyPr/>
        <a:lstStyle/>
        <a:p>
          <a:r>
            <a:rPr lang="en-US" sz="1000" dirty="0"/>
            <a:t>Yes</a:t>
          </a:r>
        </a:p>
      </dgm:t>
    </dgm:pt>
    <dgm:pt modelId="{CF31B72B-1CDA-4550-82B3-308D63E986D0}" type="parTrans" cxnId="{71065563-98F6-45F7-AFF4-21B456A4B891}">
      <dgm:prSet custT="1"/>
      <dgm:spPr/>
      <dgm:t>
        <a:bodyPr/>
        <a:lstStyle/>
        <a:p>
          <a:endParaRPr lang="en-US" sz="1000" dirty="0"/>
        </a:p>
      </dgm:t>
    </dgm:pt>
    <dgm:pt modelId="{9B95F0B0-569B-47D4-B634-ED6D532ADE32}" type="sibTrans" cxnId="{71065563-98F6-45F7-AFF4-21B456A4B891}">
      <dgm:prSet/>
      <dgm:spPr/>
      <dgm:t>
        <a:bodyPr/>
        <a:lstStyle/>
        <a:p>
          <a:endParaRPr lang="en-US"/>
        </a:p>
      </dgm:t>
    </dgm:pt>
    <dgm:pt modelId="{D12F5AE8-A1E6-475A-9861-894BF0D592B8}">
      <dgm:prSet custT="1"/>
      <dgm:spPr>
        <a:solidFill>
          <a:srgbClr val="C00000"/>
        </a:solidFill>
      </dgm:spPr>
      <dgm:t>
        <a:bodyPr/>
        <a:lstStyle/>
        <a:p>
          <a:r>
            <a:rPr lang="en-US" sz="1000" dirty="0"/>
            <a:t>No</a:t>
          </a:r>
        </a:p>
      </dgm:t>
    </dgm:pt>
    <dgm:pt modelId="{5320BB1C-3904-40EE-BA17-0CDE546D4F00}" type="parTrans" cxnId="{14ACDF67-E927-48DF-A111-DA2BDEA11C0F}">
      <dgm:prSet custT="1"/>
      <dgm:spPr/>
      <dgm:t>
        <a:bodyPr/>
        <a:lstStyle/>
        <a:p>
          <a:endParaRPr lang="en-US" sz="1000" dirty="0"/>
        </a:p>
      </dgm:t>
    </dgm:pt>
    <dgm:pt modelId="{8919803B-FE23-4D6A-A10D-DC2EDA5F41FA}" type="sibTrans" cxnId="{14ACDF67-E927-48DF-A111-DA2BDEA11C0F}">
      <dgm:prSet/>
      <dgm:spPr/>
      <dgm:t>
        <a:bodyPr/>
        <a:lstStyle/>
        <a:p>
          <a:endParaRPr lang="en-US"/>
        </a:p>
      </dgm:t>
    </dgm:pt>
    <dgm:pt modelId="{38D62B46-0287-4086-947B-4CC5C0E97876}">
      <dgm:prSet custT="1"/>
      <dgm:spPr/>
      <dgm:t>
        <a:bodyPr/>
        <a:lstStyle/>
        <a:p>
          <a:r>
            <a:rPr lang="en-US" sz="1000" dirty="0"/>
            <a:t>Is the identity of the Complainant known?</a:t>
          </a:r>
        </a:p>
      </dgm:t>
    </dgm:pt>
    <dgm:pt modelId="{A95817BE-F5BD-411F-A836-8684D1EC1D01}" type="parTrans" cxnId="{555CB582-7F7D-4B77-855C-ACEDED34CAE2}">
      <dgm:prSet custT="1"/>
      <dgm:spPr/>
      <dgm:t>
        <a:bodyPr/>
        <a:lstStyle/>
        <a:p>
          <a:endParaRPr lang="en-US" sz="1000" dirty="0"/>
        </a:p>
      </dgm:t>
    </dgm:pt>
    <dgm:pt modelId="{75BDCB2A-8D40-4A96-B776-AD08E001272C}" type="sibTrans" cxnId="{555CB582-7F7D-4B77-855C-ACEDED34CAE2}">
      <dgm:prSet/>
      <dgm:spPr/>
      <dgm:t>
        <a:bodyPr/>
        <a:lstStyle/>
        <a:p>
          <a:endParaRPr lang="en-US"/>
        </a:p>
      </dgm:t>
    </dgm:pt>
    <dgm:pt modelId="{F74F556B-883F-4D92-8093-B74912D44C4F}">
      <dgm:prSet custT="1"/>
      <dgm:spPr>
        <a:solidFill>
          <a:schemeClr val="accent6"/>
        </a:solidFill>
      </dgm:spPr>
      <dgm:t>
        <a:bodyPr/>
        <a:lstStyle/>
        <a:p>
          <a:r>
            <a:rPr lang="en-US" sz="1000" dirty="0"/>
            <a:t>Yes</a:t>
          </a:r>
        </a:p>
      </dgm:t>
    </dgm:pt>
    <dgm:pt modelId="{E52A6049-5D85-4666-9521-D28401539406}" type="parTrans" cxnId="{065C10C8-BF85-467A-8189-028279F8B665}">
      <dgm:prSet custT="1"/>
      <dgm:spPr/>
      <dgm:t>
        <a:bodyPr/>
        <a:lstStyle/>
        <a:p>
          <a:endParaRPr lang="en-US" sz="1000" dirty="0"/>
        </a:p>
      </dgm:t>
    </dgm:pt>
    <dgm:pt modelId="{9E647444-98A3-4337-AF48-AD7366D9C5F2}" type="sibTrans" cxnId="{065C10C8-BF85-467A-8189-028279F8B665}">
      <dgm:prSet/>
      <dgm:spPr/>
      <dgm:t>
        <a:bodyPr/>
        <a:lstStyle/>
        <a:p>
          <a:endParaRPr lang="en-US"/>
        </a:p>
      </dgm:t>
    </dgm:pt>
    <dgm:pt modelId="{25085CF5-8B84-4B72-AAB8-E92871C9799A}">
      <dgm:prSet custT="1"/>
      <dgm:spPr>
        <a:solidFill>
          <a:srgbClr val="C00000"/>
        </a:solidFill>
      </dgm:spPr>
      <dgm:t>
        <a:bodyPr/>
        <a:lstStyle/>
        <a:p>
          <a:r>
            <a:rPr lang="en-US" sz="1000" dirty="0"/>
            <a:t>No</a:t>
          </a:r>
        </a:p>
      </dgm:t>
    </dgm:pt>
    <dgm:pt modelId="{AFB13F3E-F87E-4B0D-B9AC-858C2BEA186D}" type="parTrans" cxnId="{F4C7DB7D-4957-409C-8195-961FC4FAEFA1}">
      <dgm:prSet custT="1"/>
      <dgm:spPr/>
      <dgm:t>
        <a:bodyPr/>
        <a:lstStyle/>
        <a:p>
          <a:endParaRPr lang="en-US" sz="1000" dirty="0"/>
        </a:p>
      </dgm:t>
    </dgm:pt>
    <dgm:pt modelId="{1ED96825-569E-402E-B9C6-162597A468E8}" type="sibTrans" cxnId="{F4C7DB7D-4957-409C-8195-961FC4FAEFA1}">
      <dgm:prSet/>
      <dgm:spPr/>
      <dgm:t>
        <a:bodyPr/>
        <a:lstStyle/>
        <a:p>
          <a:endParaRPr lang="en-US"/>
        </a:p>
      </dgm:t>
    </dgm:pt>
    <dgm:pt modelId="{09357BAE-B7F3-48A7-A7CF-425383CFAE2C}">
      <dgm:prSet custT="1"/>
      <dgm:spPr/>
      <dgm:t>
        <a:bodyPr/>
        <a:lstStyle/>
        <a:p>
          <a:r>
            <a:rPr lang="en-US" sz="1000" dirty="0"/>
            <a:t>Proceed under Section III. B. of the SMR Policy.</a:t>
          </a:r>
        </a:p>
      </dgm:t>
    </dgm:pt>
    <dgm:pt modelId="{943A5284-A2E3-4EBC-B8F9-DA02396477BA}" type="parTrans" cxnId="{97735F03-AA35-4B5E-A67B-F16AF6584040}">
      <dgm:prSet custT="1"/>
      <dgm:spPr/>
      <dgm:t>
        <a:bodyPr/>
        <a:lstStyle/>
        <a:p>
          <a:endParaRPr lang="en-US" sz="1000" dirty="0"/>
        </a:p>
      </dgm:t>
    </dgm:pt>
    <dgm:pt modelId="{9611C968-A851-42C0-A3F3-13C753E6C7E2}" type="sibTrans" cxnId="{97735F03-AA35-4B5E-A67B-F16AF6584040}">
      <dgm:prSet/>
      <dgm:spPr/>
      <dgm:t>
        <a:bodyPr/>
        <a:lstStyle/>
        <a:p>
          <a:endParaRPr lang="en-US"/>
        </a:p>
      </dgm:t>
    </dgm:pt>
    <dgm:pt modelId="{97E3674C-2256-4942-ACF4-82B12125640C}">
      <dgm:prSet custT="1"/>
      <dgm:spPr/>
      <dgm:t>
        <a:bodyPr/>
        <a:lstStyle/>
        <a:p>
          <a:r>
            <a:rPr lang="en-US" sz="1000" dirty="0"/>
            <a:t>Consider whether to sign a Formal Complaint.</a:t>
          </a:r>
        </a:p>
      </dgm:t>
    </dgm:pt>
    <dgm:pt modelId="{40A51825-0612-4090-8CB4-D95D84046A7E}" type="parTrans" cxnId="{48D72166-1534-4171-93AF-9DB7E58409CA}">
      <dgm:prSet custT="1"/>
      <dgm:spPr/>
      <dgm:t>
        <a:bodyPr/>
        <a:lstStyle/>
        <a:p>
          <a:endParaRPr lang="en-US" sz="1000" dirty="0"/>
        </a:p>
      </dgm:t>
    </dgm:pt>
    <dgm:pt modelId="{7D3B9323-16AE-4FC3-9370-FFCDEFCC8334}" type="sibTrans" cxnId="{48D72166-1534-4171-93AF-9DB7E58409CA}">
      <dgm:prSet/>
      <dgm:spPr/>
      <dgm:t>
        <a:bodyPr/>
        <a:lstStyle/>
        <a:p>
          <a:endParaRPr lang="en-US"/>
        </a:p>
      </dgm:t>
    </dgm:pt>
    <dgm:pt modelId="{1E6D72AF-56F1-4D38-A5CF-8E34FF82C77C}">
      <dgm:prSet custT="1"/>
      <dgm:spPr/>
      <dgm:t>
        <a:bodyPr/>
        <a:lstStyle/>
        <a:p>
          <a:r>
            <a:rPr lang="en-US" sz="1000" dirty="0"/>
            <a:t>Refer matter to appropriate college administrators under Code of Student Conduct or Employee Handbook for further processing.</a:t>
          </a:r>
        </a:p>
      </dgm:t>
    </dgm:pt>
    <dgm:pt modelId="{AF037ACB-6B84-4EF2-B268-8CFDF26D2C1A}" type="parTrans" cxnId="{B8DA935C-CFC1-4769-A257-059E9B78F454}">
      <dgm:prSet custT="1"/>
      <dgm:spPr/>
      <dgm:t>
        <a:bodyPr/>
        <a:lstStyle/>
        <a:p>
          <a:endParaRPr lang="en-US" sz="1000" dirty="0"/>
        </a:p>
      </dgm:t>
    </dgm:pt>
    <dgm:pt modelId="{EA32AAB1-B20F-46F8-BC0D-013F74186A5C}" type="sibTrans" cxnId="{B8DA935C-CFC1-4769-A257-059E9B78F454}">
      <dgm:prSet/>
      <dgm:spPr/>
      <dgm:t>
        <a:bodyPr/>
        <a:lstStyle/>
        <a:p>
          <a:endParaRPr lang="en-US"/>
        </a:p>
      </dgm:t>
    </dgm:pt>
    <dgm:pt modelId="{813041E5-443C-43B7-ADE0-53BEEF72D1DF}">
      <dgm:prSet custT="1"/>
      <dgm:spPr>
        <a:solidFill>
          <a:srgbClr val="C00000"/>
        </a:solidFill>
      </dgm:spPr>
      <dgm:t>
        <a:bodyPr/>
        <a:lstStyle/>
        <a:p>
          <a:r>
            <a:rPr lang="en-US" sz="1000" dirty="0"/>
            <a:t>No</a:t>
          </a:r>
        </a:p>
      </dgm:t>
    </dgm:pt>
    <dgm:pt modelId="{BF5EF5CC-7936-4635-B807-25B3C2386177}" type="parTrans" cxnId="{BECB1358-5CEE-4C30-82CA-F75217423E38}">
      <dgm:prSet/>
      <dgm:spPr/>
      <dgm:t>
        <a:bodyPr/>
        <a:lstStyle/>
        <a:p>
          <a:endParaRPr lang="en-US" dirty="0"/>
        </a:p>
      </dgm:t>
    </dgm:pt>
    <dgm:pt modelId="{C57BEADA-1EC8-4954-9100-A9821D0C1CDE}" type="sibTrans" cxnId="{BECB1358-5CEE-4C30-82CA-F75217423E38}">
      <dgm:prSet/>
      <dgm:spPr/>
      <dgm:t>
        <a:bodyPr/>
        <a:lstStyle/>
        <a:p>
          <a:endParaRPr lang="en-US"/>
        </a:p>
      </dgm:t>
    </dgm:pt>
    <dgm:pt modelId="{3BF2F2E8-C21D-4A5E-B552-4217E6F9A28D}">
      <dgm:prSet custT="1"/>
      <dgm:spPr>
        <a:solidFill>
          <a:srgbClr val="C00000"/>
        </a:solidFill>
      </dgm:spPr>
      <dgm:t>
        <a:bodyPr/>
        <a:lstStyle/>
        <a:p>
          <a:r>
            <a:rPr lang="en-US" sz="1000" dirty="0"/>
            <a:t>No</a:t>
          </a:r>
        </a:p>
      </dgm:t>
    </dgm:pt>
    <dgm:pt modelId="{6F9A4DF4-57F7-482A-8685-AF8BB4116F9B}" type="parTrans" cxnId="{594C4B25-CAE4-44CF-8850-40A808725CEF}">
      <dgm:prSet/>
      <dgm:spPr/>
      <dgm:t>
        <a:bodyPr/>
        <a:lstStyle/>
        <a:p>
          <a:endParaRPr lang="en-US" dirty="0"/>
        </a:p>
      </dgm:t>
    </dgm:pt>
    <dgm:pt modelId="{E34CB14F-AB3F-4F69-812A-E45171A73993}" type="sibTrans" cxnId="{594C4B25-CAE4-44CF-8850-40A808725CEF}">
      <dgm:prSet/>
      <dgm:spPr/>
      <dgm:t>
        <a:bodyPr/>
        <a:lstStyle/>
        <a:p>
          <a:endParaRPr lang="en-US"/>
        </a:p>
      </dgm:t>
    </dgm:pt>
    <dgm:pt modelId="{B7F2FCC0-7725-4EB2-B914-838517DD6C03}" type="pres">
      <dgm:prSet presAssocID="{6F91A998-01E7-4900-8FCD-B7C202A0B6A6}" presName="diagram" presStyleCnt="0">
        <dgm:presLayoutVars>
          <dgm:chPref val="1"/>
          <dgm:dir/>
          <dgm:animOne val="branch"/>
          <dgm:animLvl val="lvl"/>
          <dgm:resizeHandles val="exact"/>
        </dgm:presLayoutVars>
      </dgm:prSet>
      <dgm:spPr/>
    </dgm:pt>
    <dgm:pt modelId="{2869B0C8-F673-46EF-A7C3-7F460B8A6FDC}" type="pres">
      <dgm:prSet presAssocID="{6952F88B-4146-44A8-9F3A-70B555440D0C}" presName="root1" presStyleCnt="0"/>
      <dgm:spPr/>
    </dgm:pt>
    <dgm:pt modelId="{7275125C-E7C7-423A-85ED-6F77DF92BE16}" type="pres">
      <dgm:prSet presAssocID="{6952F88B-4146-44A8-9F3A-70B555440D0C}" presName="LevelOneTextNode" presStyleLbl="node0" presStyleIdx="0" presStyleCnt="1" custScaleX="194738" custScaleY="622135">
        <dgm:presLayoutVars>
          <dgm:chPref val="3"/>
        </dgm:presLayoutVars>
      </dgm:prSet>
      <dgm:spPr/>
    </dgm:pt>
    <dgm:pt modelId="{E0F84D5C-78C2-4129-B72D-AF1D36C36B05}" type="pres">
      <dgm:prSet presAssocID="{6952F88B-4146-44A8-9F3A-70B555440D0C}" presName="level2hierChild" presStyleCnt="0"/>
      <dgm:spPr/>
    </dgm:pt>
    <dgm:pt modelId="{7C040E0A-286C-42A0-B3BE-F1A4387B122A}" type="pres">
      <dgm:prSet presAssocID="{C87DF4C7-7EC6-4E19-A527-936F01981714}" presName="conn2-1" presStyleLbl="parChTrans1D2" presStyleIdx="0" presStyleCnt="2"/>
      <dgm:spPr/>
    </dgm:pt>
    <dgm:pt modelId="{3C92085C-AC5C-4C99-B64A-945C6E6D0AE3}" type="pres">
      <dgm:prSet presAssocID="{C87DF4C7-7EC6-4E19-A527-936F01981714}" presName="connTx" presStyleLbl="parChTrans1D2" presStyleIdx="0" presStyleCnt="2"/>
      <dgm:spPr/>
    </dgm:pt>
    <dgm:pt modelId="{E135DA1A-DF10-419B-969B-686B926BACEF}" type="pres">
      <dgm:prSet presAssocID="{04D3DC75-82A8-41C9-881D-694554F31217}" presName="root2" presStyleCnt="0"/>
      <dgm:spPr/>
    </dgm:pt>
    <dgm:pt modelId="{E9D30940-62A6-4D21-AF9C-1330276EF71C}" type="pres">
      <dgm:prSet presAssocID="{04D3DC75-82A8-41C9-881D-694554F31217}" presName="LevelTwoTextNode" presStyleLbl="node2" presStyleIdx="0" presStyleCnt="2" custFlipHor="1" custScaleX="43506" custScaleY="79750" custLinFactNeighborX="-24031" custLinFactNeighborY="-33417">
        <dgm:presLayoutVars>
          <dgm:chPref val="3"/>
        </dgm:presLayoutVars>
      </dgm:prSet>
      <dgm:spPr/>
    </dgm:pt>
    <dgm:pt modelId="{CA20CFF9-41B8-4AD8-84F7-B0A390E19FEA}" type="pres">
      <dgm:prSet presAssocID="{04D3DC75-82A8-41C9-881D-694554F31217}" presName="level3hierChild" presStyleCnt="0"/>
      <dgm:spPr/>
    </dgm:pt>
    <dgm:pt modelId="{3EBB0981-D302-4B46-9631-DFD27FEFCFAB}" type="pres">
      <dgm:prSet presAssocID="{52008608-1F98-4C4C-9359-A13039E2ED53}" presName="conn2-1" presStyleLbl="parChTrans1D3" presStyleIdx="0" presStyleCnt="1"/>
      <dgm:spPr/>
    </dgm:pt>
    <dgm:pt modelId="{B1B89979-F747-47C3-822A-C2C00E57D889}" type="pres">
      <dgm:prSet presAssocID="{52008608-1F98-4C4C-9359-A13039E2ED53}" presName="connTx" presStyleLbl="parChTrans1D3" presStyleIdx="0" presStyleCnt="1"/>
      <dgm:spPr/>
    </dgm:pt>
    <dgm:pt modelId="{2BAC7DE1-97B2-4B6F-BA6E-27EDA8AE3392}" type="pres">
      <dgm:prSet presAssocID="{37A9CC5B-ED35-4E32-9A16-512EDC5E1088}" presName="root2" presStyleCnt="0"/>
      <dgm:spPr/>
    </dgm:pt>
    <dgm:pt modelId="{45118D2A-EE71-4A0A-86E9-752ABF09FE93}" type="pres">
      <dgm:prSet presAssocID="{37A9CC5B-ED35-4E32-9A16-512EDC5E1088}" presName="LevelTwoTextNode" presStyleLbl="node3" presStyleIdx="0" presStyleCnt="1" custScaleX="174239" custScaleY="655375" custLinFactNeighborX="-46784" custLinFactNeighborY="-82730">
        <dgm:presLayoutVars>
          <dgm:chPref val="3"/>
        </dgm:presLayoutVars>
      </dgm:prSet>
      <dgm:spPr/>
    </dgm:pt>
    <dgm:pt modelId="{B7E2070F-6B39-412D-A0B0-08DBA7FE4A26}" type="pres">
      <dgm:prSet presAssocID="{37A9CC5B-ED35-4E32-9A16-512EDC5E1088}" presName="level3hierChild" presStyleCnt="0"/>
      <dgm:spPr/>
    </dgm:pt>
    <dgm:pt modelId="{E42050BA-CF37-4BF5-B65C-2DD0B93E3795}" type="pres">
      <dgm:prSet presAssocID="{2EC5DFBD-30A1-4A14-B9BF-3DC75A139DC4}" presName="conn2-1" presStyleLbl="parChTrans1D4" presStyleIdx="0" presStyleCnt="15"/>
      <dgm:spPr/>
    </dgm:pt>
    <dgm:pt modelId="{0D142B06-F57B-4096-AB8C-A6504F0BEF20}" type="pres">
      <dgm:prSet presAssocID="{2EC5DFBD-30A1-4A14-B9BF-3DC75A139DC4}" presName="connTx" presStyleLbl="parChTrans1D4" presStyleIdx="0" presStyleCnt="15"/>
      <dgm:spPr/>
    </dgm:pt>
    <dgm:pt modelId="{32648503-89AC-4E29-B9C9-4CF22058DA25}" type="pres">
      <dgm:prSet presAssocID="{CD369023-027E-4AA3-B414-F0289098FA9E}" presName="root2" presStyleCnt="0"/>
      <dgm:spPr/>
    </dgm:pt>
    <dgm:pt modelId="{C239A20D-BA78-4A50-8419-F905BACF27F7}" type="pres">
      <dgm:prSet presAssocID="{CD369023-027E-4AA3-B414-F0289098FA9E}" presName="LevelTwoTextNode" presStyleLbl="node4" presStyleIdx="0" presStyleCnt="15" custScaleX="70402" custScaleY="62420" custLinFactY="-9798" custLinFactNeighborX="-67228" custLinFactNeighborY="-100000">
        <dgm:presLayoutVars>
          <dgm:chPref val="3"/>
        </dgm:presLayoutVars>
      </dgm:prSet>
      <dgm:spPr/>
    </dgm:pt>
    <dgm:pt modelId="{5585584F-4FD3-4429-B888-AA007AD69AB2}" type="pres">
      <dgm:prSet presAssocID="{CD369023-027E-4AA3-B414-F0289098FA9E}" presName="level3hierChild" presStyleCnt="0"/>
      <dgm:spPr/>
    </dgm:pt>
    <dgm:pt modelId="{78AE7F70-1647-463C-A53E-D30DCF979761}" type="pres">
      <dgm:prSet presAssocID="{BB20693E-FC3C-46A9-88C1-A257FCC5A742}" presName="conn2-1" presStyleLbl="parChTrans1D4" presStyleIdx="1" presStyleCnt="15"/>
      <dgm:spPr/>
    </dgm:pt>
    <dgm:pt modelId="{3D3460B5-6BDA-45EC-B245-3A5B1A8028C4}" type="pres">
      <dgm:prSet presAssocID="{BB20693E-FC3C-46A9-88C1-A257FCC5A742}" presName="connTx" presStyleLbl="parChTrans1D4" presStyleIdx="1" presStyleCnt="15"/>
      <dgm:spPr/>
    </dgm:pt>
    <dgm:pt modelId="{09FCA02E-CE5B-4AE3-AE37-13AEBB74019B}" type="pres">
      <dgm:prSet presAssocID="{0EC63568-8AAD-4B45-8E76-AE7D6476DFE3}" presName="root2" presStyleCnt="0"/>
      <dgm:spPr/>
    </dgm:pt>
    <dgm:pt modelId="{BC31B266-AC39-41C4-94EA-2175149C5682}" type="pres">
      <dgm:prSet presAssocID="{0EC63568-8AAD-4B45-8E76-AE7D6476DFE3}" presName="LevelTwoTextNode" presStyleLbl="node4" presStyleIdx="1" presStyleCnt="15" custScaleX="186366" custScaleY="543484" custLinFactY="-63896" custLinFactNeighborX="-79806" custLinFactNeighborY="-100000">
        <dgm:presLayoutVars>
          <dgm:chPref val="3"/>
        </dgm:presLayoutVars>
      </dgm:prSet>
      <dgm:spPr/>
    </dgm:pt>
    <dgm:pt modelId="{83FFA3CE-04E4-4FEC-956B-F7364B661FD8}" type="pres">
      <dgm:prSet presAssocID="{0EC63568-8AAD-4B45-8E76-AE7D6476DFE3}" presName="level3hierChild" presStyleCnt="0"/>
      <dgm:spPr/>
    </dgm:pt>
    <dgm:pt modelId="{4DEDBEBB-5437-4A95-B033-3383ED2653AF}" type="pres">
      <dgm:prSet presAssocID="{A9B271DA-D259-4A2C-B889-14B3313B7A75}" presName="conn2-1" presStyleLbl="parChTrans1D4" presStyleIdx="2" presStyleCnt="15"/>
      <dgm:spPr/>
    </dgm:pt>
    <dgm:pt modelId="{E42CF5E4-4650-43E6-9A2E-38C1F05293D7}" type="pres">
      <dgm:prSet presAssocID="{A9B271DA-D259-4A2C-B889-14B3313B7A75}" presName="connTx" presStyleLbl="parChTrans1D4" presStyleIdx="2" presStyleCnt="15"/>
      <dgm:spPr/>
    </dgm:pt>
    <dgm:pt modelId="{789BC8DB-4F8C-4D4F-B605-DC570AC517D3}" type="pres">
      <dgm:prSet presAssocID="{1410CE69-8616-4FC8-B06F-4DEE9B8839D8}" presName="root2" presStyleCnt="0"/>
      <dgm:spPr/>
    </dgm:pt>
    <dgm:pt modelId="{90D40D18-1CFD-4CE3-8602-6522179B725A}" type="pres">
      <dgm:prSet presAssocID="{1410CE69-8616-4FC8-B06F-4DEE9B8839D8}" presName="LevelTwoTextNode" presStyleLbl="node4" presStyleIdx="2" presStyleCnt="15" custScaleX="62053" custScaleY="73076" custLinFactX="-5148" custLinFactY="-72753" custLinFactNeighborX="-100000" custLinFactNeighborY="-100000">
        <dgm:presLayoutVars>
          <dgm:chPref val="3"/>
        </dgm:presLayoutVars>
      </dgm:prSet>
      <dgm:spPr/>
    </dgm:pt>
    <dgm:pt modelId="{9C90D52A-71D5-45A4-82EC-6382C6BEEFA7}" type="pres">
      <dgm:prSet presAssocID="{1410CE69-8616-4FC8-B06F-4DEE9B8839D8}" presName="level3hierChild" presStyleCnt="0"/>
      <dgm:spPr/>
    </dgm:pt>
    <dgm:pt modelId="{90EF04C5-B7B9-423E-A6A1-CC91B8D99586}" type="pres">
      <dgm:prSet presAssocID="{E4C5A3C1-EBCD-4CEB-A456-D592D48C4E5E}" presName="conn2-1" presStyleLbl="parChTrans1D4" presStyleIdx="3" presStyleCnt="15"/>
      <dgm:spPr/>
    </dgm:pt>
    <dgm:pt modelId="{8AD34A21-A67A-4FDE-A516-52CE4AD56A92}" type="pres">
      <dgm:prSet presAssocID="{E4C5A3C1-EBCD-4CEB-A456-D592D48C4E5E}" presName="connTx" presStyleLbl="parChTrans1D4" presStyleIdx="3" presStyleCnt="15"/>
      <dgm:spPr/>
    </dgm:pt>
    <dgm:pt modelId="{25789C0B-44D8-4320-813B-65FCE985CD42}" type="pres">
      <dgm:prSet presAssocID="{0807D155-FBA6-4763-A3D4-CD9D622EAC62}" presName="root2" presStyleCnt="0"/>
      <dgm:spPr/>
    </dgm:pt>
    <dgm:pt modelId="{2C71B422-01EE-4B41-9FA9-63A1EC58FE68}" type="pres">
      <dgm:prSet presAssocID="{0807D155-FBA6-4763-A3D4-CD9D622EAC62}" presName="LevelTwoTextNode" presStyleLbl="node4" presStyleIdx="3" presStyleCnt="15" custScaleX="207944" custScaleY="366756" custLinFactX="-12347" custLinFactY="-100000" custLinFactNeighborX="-100000" custLinFactNeighborY="-145942">
        <dgm:presLayoutVars>
          <dgm:chPref val="3"/>
        </dgm:presLayoutVars>
      </dgm:prSet>
      <dgm:spPr/>
    </dgm:pt>
    <dgm:pt modelId="{393EFB33-D8E1-42E2-BC8D-D30CD6B43C39}" type="pres">
      <dgm:prSet presAssocID="{0807D155-FBA6-4763-A3D4-CD9D622EAC62}" presName="level3hierChild" presStyleCnt="0"/>
      <dgm:spPr/>
    </dgm:pt>
    <dgm:pt modelId="{25FC5056-B3C5-4FC9-9CCB-748549E51B1C}" type="pres">
      <dgm:prSet presAssocID="{F0972F52-0DB9-4E12-8EE6-FE7EA6C6A2B2}" presName="conn2-1" presStyleLbl="parChTrans1D4" presStyleIdx="4" presStyleCnt="15"/>
      <dgm:spPr/>
    </dgm:pt>
    <dgm:pt modelId="{4E2F1ABA-9BED-4BD2-A02F-F6F43E089958}" type="pres">
      <dgm:prSet presAssocID="{F0972F52-0DB9-4E12-8EE6-FE7EA6C6A2B2}" presName="connTx" presStyleLbl="parChTrans1D4" presStyleIdx="4" presStyleCnt="15"/>
      <dgm:spPr/>
    </dgm:pt>
    <dgm:pt modelId="{FBE445FF-4AC2-4F44-A2BD-E7B47840C80A}" type="pres">
      <dgm:prSet presAssocID="{74823958-339C-4C1B-8B71-EDD3F2576B32}" presName="root2" presStyleCnt="0"/>
      <dgm:spPr/>
    </dgm:pt>
    <dgm:pt modelId="{678AE646-50FC-4B1D-8F1D-F4DD0C5AB6C6}" type="pres">
      <dgm:prSet presAssocID="{74823958-339C-4C1B-8B71-EDD3F2576B32}" presName="LevelTwoTextNode" presStyleLbl="node4" presStyleIdx="4" presStyleCnt="15" custScaleX="77322" custScaleY="75166" custLinFactY="-46460" custLinFactNeighborX="-98533" custLinFactNeighborY="-100000">
        <dgm:presLayoutVars>
          <dgm:chPref val="3"/>
        </dgm:presLayoutVars>
      </dgm:prSet>
      <dgm:spPr/>
    </dgm:pt>
    <dgm:pt modelId="{25988B89-6EC4-4EBF-92CD-0A598A2CE4A5}" type="pres">
      <dgm:prSet presAssocID="{74823958-339C-4C1B-8B71-EDD3F2576B32}" presName="level3hierChild" presStyleCnt="0"/>
      <dgm:spPr/>
    </dgm:pt>
    <dgm:pt modelId="{10FC4E50-8361-4A9E-A099-F5E3D524A7F5}" type="pres">
      <dgm:prSet presAssocID="{CF3F95E6-690B-4C3E-A610-633BA842BE18}" presName="conn2-1" presStyleLbl="parChTrans1D4" presStyleIdx="5" presStyleCnt="15"/>
      <dgm:spPr/>
    </dgm:pt>
    <dgm:pt modelId="{47278385-0E19-4042-804E-888D46ECA323}" type="pres">
      <dgm:prSet presAssocID="{CF3F95E6-690B-4C3E-A610-633BA842BE18}" presName="connTx" presStyleLbl="parChTrans1D4" presStyleIdx="5" presStyleCnt="15"/>
      <dgm:spPr/>
    </dgm:pt>
    <dgm:pt modelId="{7FC65822-AFD1-40EB-BE79-2799D5D32483}" type="pres">
      <dgm:prSet presAssocID="{416276B1-7CE8-4363-BC4F-8C47D12E3A56}" presName="root2" presStyleCnt="0"/>
      <dgm:spPr/>
    </dgm:pt>
    <dgm:pt modelId="{368C36EA-E54B-4047-9511-57E2CC58927D}" type="pres">
      <dgm:prSet presAssocID="{416276B1-7CE8-4363-BC4F-8C47D12E3A56}" presName="LevelTwoTextNode" presStyleLbl="node4" presStyleIdx="5" presStyleCnt="15" custScaleX="120755" custScaleY="387647" custLinFactX="-11592" custLinFactNeighborX="-100000" custLinFactNeighborY="-59860">
        <dgm:presLayoutVars>
          <dgm:chPref val="3"/>
        </dgm:presLayoutVars>
      </dgm:prSet>
      <dgm:spPr/>
    </dgm:pt>
    <dgm:pt modelId="{A09314A1-9AF6-434B-B4D2-247B6632B7B2}" type="pres">
      <dgm:prSet presAssocID="{416276B1-7CE8-4363-BC4F-8C47D12E3A56}" presName="level3hierChild" presStyleCnt="0"/>
      <dgm:spPr/>
    </dgm:pt>
    <dgm:pt modelId="{2C4E48EA-E378-4CF5-8256-045B6006E4F1}" type="pres">
      <dgm:prSet presAssocID="{CF31B72B-1CDA-4550-82B3-308D63E986D0}" presName="conn2-1" presStyleLbl="parChTrans1D4" presStyleIdx="6" presStyleCnt="15"/>
      <dgm:spPr/>
    </dgm:pt>
    <dgm:pt modelId="{A7930152-2677-48CB-A406-68233D36313E}" type="pres">
      <dgm:prSet presAssocID="{CF31B72B-1CDA-4550-82B3-308D63E986D0}" presName="connTx" presStyleLbl="parChTrans1D4" presStyleIdx="6" presStyleCnt="15"/>
      <dgm:spPr/>
    </dgm:pt>
    <dgm:pt modelId="{C5D13B95-32CF-4A0A-949A-0F7C19C79284}" type="pres">
      <dgm:prSet presAssocID="{43B290FA-91A2-46FD-BE9C-A5BA33430864}" presName="root2" presStyleCnt="0"/>
      <dgm:spPr/>
    </dgm:pt>
    <dgm:pt modelId="{3067A005-BC00-4F55-87E9-967E94F17D81}" type="pres">
      <dgm:prSet presAssocID="{43B290FA-91A2-46FD-BE9C-A5BA33430864}" presName="LevelTwoTextNode" presStyleLbl="node4" presStyleIdx="6" presStyleCnt="15" custScaleX="85968" custScaleY="121314" custLinFactX="-24797" custLinFactY="-85456" custLinFactNeighborX="-100000" custLinFactNeighborY="-100000">
        <dgm:presLayoutVars>
          <dgm:chPref val="3"/>
        </dgm:presLayoutVars>
      </dgm:prSet>
      <dgm:spPr/>
    </dgm:pt>
    <dgm:pt modelId="{D0601683-97EF-45A0-A6F6-C6273CD57E4A}" type="pres">
      <dgm:prSet presAssocID="{43B290FA-91A2-46FD-BE9C-A5BA33430864}" presName="level3hierChild" presStyleCnt="0"/>
      <dgm:spPr/>
    </dgm:pt>
    <dgm:pt modelId="{B326C6C6-5AD1-401F-B1C0-4F0C7C763BC6}" type="pres">
      <dgm:prSet presAssocID="{A95817BE-F5BD-411F-A836-8684D1EC1D01}" presName="conn2-1" presStyleLbl="parChTrans1D4" presStyleIdx="7" presStyleCnt="15"/>
      <dgm:spPr/>
    </dgm:pt>
    <dgm:pt modelId="{60D5C364-1A0F-4A1F-8736-6C7DCA02DFBC}" type="pres">
      <dgm:prSet presAssocID="{A95817BE-F5BD-411F-A836-8684D1EC1D01}" presName="connTx" presStyleLbl="parChTrans1D4" presStyleIdx="7" presStyleCnt="15"/>
      <dgm:spPr/>
    </dgm:pt>
    <dgm:pt modelId="{B5BD29F5-4EA0-4109-A7D8-071AD581063E}" type="pres">
      <dgm:prSet presAssocID="{38D62B46-0287-4086-947B-4CC5C0E97876}" presName="root2" presStyleCnt="0"/>
      <dgm:spPr/>
    </dgm:pt>
    <dgm:pt modelId="{4E01D09D-89DE-4FED-9240-F42B310ABB56}" type="pres">
      <dgm:prSet presAssocID="{38D62B46-0287-4086-947B-4CC5C0E97876}" presName="LevelTwoTextNode" presStyleLbl="node4" presStyleIdx="7" presStyleCnt="15" custScaleX="132248" custScaleY="226460" custLinFactX="-31579" custLinFactY="-100000" custLinFactNeighborX="-100000" custLinFactNeighborY="-123506">
        <dgm:presLayoutVars>
          <dgm:chPref val="3"/>
        </dgm:presLayoutVars>
      </dgm:prSet>
      <dgm:spPr/>
    </dgm:pt>
    <dgm:pt modelId="{DC0F16A6-C267-4745-BEC0-2EF6A97BDA8F}" type="pres">
      <dgm:prSet presAssocID="{38D62B46-0287-4086-947B-4CC5C0E97876}" presName="level3hierChild" presStyleCnt="0"/>
      <dgm:spPr/>
    </dgm:pt>
    <dgm:pt modelId="{E5679071-256B-4085-A4D7-3912DA6BC1A9}" type="pres">
      <dgm:prSet presAssocID="{E52A6049-5D85-4666-9521-D28401539406}" presName="conn2-1" presStyleLbl="parChTrans1D4" presStyleIdx="8" presStyleCnt="15"/>
      <dgm:spPr/>
    </dgm:pt>
    <dgm:pt modelId="{D3E60E1A-BC7B-4F36-B0D7-A0B424DA5691}" type="pres">
      <dgm:prSet presAssocID="{E52A6049-5D85-4666-9521-D28401539406}" presName="connTx" presStyleLbl="parChTrans1D4" presStyleIdx="8" presStyleCnt="15"/>
      <dgm:spPr/>
    </dgm:pt>
    <dgm:pt modelId="{7B2E5990-3822-4C48-852E-F9AFEAC62950}" type="pres">
      <dgm:prSet presAssocID="{F74F556B-883F-4D92-8093-B74912D44C4F}" presName="root2" presStyleCnt="0"/>
      <dgm:spPr/>
    </dgm:pt>
    <dgm:pt modelId="{6C37B164-4DCE-4EC7-9420-5B0C079CCC03}" type="pres">
      <dgm:prSet presAssocID="{F74F556B-883F-4D92-8093-B74912D44C4F}" presName="LevelTwoTextNode" presStyleLbl="node4" presStyleIdx="8" presStyleCnt="15" custScaleX="99339" custScaleY="131106" custLinFactX="-55906" custLinFactY="-100000" custLinFactNeighborX="-100000" custLinFactNeighborY="-142479">
        <dgm:presLayoutVars>
          <dgm:chPref val="3"/>
        </dgm:presLayoutVars>
      </dgm:prSet>
      <dgm:spPr/>
    </dgm:pt>
    <dgm:pt modelId="{A49DDE4D-5CBB-4E60-9968-6C420021AF61}" type="pres">
      <dgm:prSet presAssocID="{F74F556B-883F-4D92-8093-B74912D44C4F}" presName="level3hierChild" presStyleCnt="0"/>
      <dgm:spPr/>
    </dgm:pt>
    <dgm:pt modelId="{A07B54B4-A314-4717-8EC7-91B0F48FED8D}" type="pres">
      <dgm:prSet presAssocID="{943A5284-A2E3-4EBC-B8F9-DA02396477BA}" presName="conn2-1" presStyleLbl="parChTrans1D4" presStyleIdx="9" presStyleCnt="15"/>
      <dgm:spPr/>
    </dgm:pt>
    <dgm:pt modelId="{EB0C688C-B0A1-4A3D-959F-57DB86CC8798}" type="pres">
      <dgm:prSet presAssocID="{943A5284-A2E3-4EBC-B8F9-DA02396477BA}" presName="connTx" presStyleLbl="parChTrans1D4" presStyleIdx="9" presStyleCnt="15"/>
      <dgm:spPr/>
    </dgm:pt>
    <dgm:pt modelId="{C679C0E2-E653-4A6C-8044-9086CB66A9D0}" type="pres">
      <dgm:prSet presAssocID="{09357BAE-B7F3-48A7-A7CF-425383CFAE2C}" presName="root2" presStyleCnt="0"/>
      <dgm:spPr/>
    </dgm:pt>
    <dgm:pt modelId="{C5BACD1B-616D-43FB-B85A-29BB1D0274E1}" type="pres">
      <dgm:prSet presAssocID="{09357BAE-B7F3-48A7-A7CF-425383CFAE2C}" presName="LevelTwoTextNode" presStyleLbl="node4" presStyleIdx="9" presStyleCnt="15" custScaleX="221756" custScaleY="261773" custLinFactX="-12814" custLinFactY="-168771" custLinFactNeighborX="-100000" custLinFactNeighborY="-200000">
        <dgm:presLayoutVars>
          <dgm:chPref val="3"/>
        </dgm:presLayoutVars>
      </dgm:prSet>
      <dgm:spPr/>
    </dgm:pt>
    <dgm:pt modelId="{4AE1A3A5-BFE3-4AC1-B610-9B6897416B68}" type="pres">
      <dgm:prSet presAssocID="{09357BAE-B7F3-48A7-A7CF-425383CFAE2C}" presName="level3hierChild" presStyleCnt="0"/>
      <dgm:spPr/>
    </dgm:pt>
    <dgm:pt modelId="{22408EDF-1D35-4083-BAA9-030C2F9D911A}" type="pres">
      <dgm:prSet presAssocID="{AFB13F3E-F87E-4B0D-B9AC-858C2BEA186D}" presName="conn2-1" presStyleLbl="parChTrans1D4" presStyleIdx="10" presStyleCnt="15"/>
      <dgm:spPr/>
    </dgm:pt>
    <dgm:pt modelId="{4C5AD411-6680-4C72-AB06-D37D5A8F49BF}" type="pres">
      <dgm:prSet presAssocID="{AFB13F3E-F87E-4B0D-B9AC-858C2BEA186D}" presName="connTx" presStyleLbl="parChTrans1D4" presStyleIdx="10" presStyleCnt="15"/>
      <dgm:spPr/>
    </dgm:pt>
    <dgm:pt modelId="{D25D6A3E-770F-4D47-9CF1-13EEA6200926}" type="pres">
      <dgm:prSet presAssocID="{25085CF5-8B84-4B72-AAB8-E92871C9799A}" presName="root2" presStyleCnt="0"/>
      <dgm:spPr/>
    </dgm:pt>
    <dgm:pt modelId="{2F105AE1-7607-4001-ADBE-E34B8C500EE0}" type="pres">
      <dgm:prSet presAssocID="{25085CF5-8B84-4B72-AAB8-E92871C9799A}" presName="LevelTwoTextNode" presStyleLbl="node4" presStyleIdx="10" presStyleCnt="15" custScaleX="104001" custScaleY="133274" custLinFactX="-54353" custLinFactY="-89337" custLinFactNeighborX="-100000" custLinFactNeighborY="-100000">
        <dgm:presLayoutVars>
          <dgm:chPref val="3"/>
        </dgm:presLayoutVars>
      </dgm:prSet>
      <dgm:spPr/>
    </dgm:pt>
    <dgm:pt modelId="{5E6C62A0-D472-417B-B6D9-78423ED7AA8A}" type="pres">
      <dgm:prSet presAssocID="{25085CF5-8B84-4B72-AAB8-E92871C9799A}" presName="level3hierChild" presStyleCnt="0"/>
      <dgm:spPr/>
    </dgm:pt>
    <dgm:pt modelId="{ABCF655F-D837-4268-9484-F766160A7ECF}" type="pres">
      <dgm:prSet presAssocID="{40A51825-0612-4090-8CB4-D95D84046A7E}" presName="conn2-1" presStyleLbl="parChTrans1D4" presStyleIdx="11" presStyleCnt="15"/>
      <dgm:spPr/>
    </dgm:pt>
    <dgm:pt modelId="{A9F4BB5D-BB94-421A-A226-8865C0E38BBD}" type="pres">
      <dgm:prSet presAssocID="{40A51825-0612-4090-8CB4-D95D84046A7E}" presName="connTx" presStyleLbl="parChTrans1D4" presStyleIdx="11" presStyleCnt="15"/>
      <dgm:spPr/>
    </dgm:pt>
    <dgm:pt modelId="{E8E87D11-735B-4B4B-A795-9578296C53C8}" type="pres">
      <dgm:prSet presAssocID="{97E3674C-2256-4942-ACF4-82B12125640C}" presName="root2" presStyleCnt="0"/>
      <dgm:spPr/>
    </dgm:pt>
    <dgm:pt modelId="{E736B0A3-8BE1-4068-9521-1B35E3BCF3E2}" type="pres">
      <dgm:prSet presAssocID="{97E3674C-2256-4942-ACF4-82B12125640C}" presName="LevelTwoTextNode" presStyleLbl="node4" presStyleIdx="11" presStyleCnt="15" custScaleX="227183" custLinFactX="-6575" custLinFactY="-88852" custLinFactNeighborX="-100000" custLinFactNeighborY="-100000">
        <dgm:presLayoutVars>
          <dgm:chPref val="3"/>
        </dgm:presLayoutVars>
      </dgm:prSet>
      <dgm:spPr/>
    </dgm:pt>
    <dgm:pt modelId="{F3BFD578-4155-40A8-9913-1CD469B7252A}" type="pres">
      <dgm:prSet presAssocID="{97E3674C-2256-4942-ACF4-82B12125640C}" presName="level3hierChild" presStyleCnt="0"/>
      <dgm:spPr/>
    </dgm:pt>
    <dgm:pt modelId="{65E43385-0842-44F7-AC0F-49E3BDB8D23C}" type="pres">
      <dgm:prSet presAssocID="{5320BB1C-3904-40EE-BA17-0CDE546D4F00}" presName="conn2-1" presStyleLbl="parChTrans1D4" presStyleIdx="12" presStyleCnt="15"/>
      <dgm:spPr/>
    </dgm:pt>
    <dgm:pt modelId="{6CF30A53-1CEF-495D-8906-B3C86B0AFB0E}" type="pres">
      <dgm:prSet presAssocID="{5320BB1C-3904-40EE-BA17-0CDE546D4F00}" presName="connTx" presStyleLbl="parChTrans1D4" presStyleIdx="12" presStyleCnt="15"/>
      <dgm:spPr/>
    </dgm:pt>
    <dgm:pt modelId="{8EDB0183-0439-4DCD-A26D-45BD55DD6E43}" type="pres">
      <dgm:prSet presAssocID="{D12F5AE8-A1E6-475A-9861-894BF0D592B8}" presName="root2" presStyleCnt="0"/>
      <dgm:spPr/>
    </dgm:pt>
    <dgm:pt modelId="{1EF58066-36BC-4A65-BC11-81061461E0DB}" type="pres">
      <dgm:prSet presAssocID="{D12F5AE8-A1E6-475A-9861-894BF0D592B8}" presName="LevelTwoTextNode" presStyleLbl="node4" presStyleIdx="12" presStyleCnt="15" custScaleX="79064" custScaleY="125615" custLinFactX="-17982" custLinFactNeighborX="-100000" custLinFactNeighborY="-79452">
        <dgm:presLayoutVars>
          <dgm:chPref val="3"/>
        </dgm:presLayoutVars>
      </dgm:prSet>
      <dgm:spPr/>
    </dgm:pt>
    <dgm:pt modelId="{D4A1B990-6933-4410-9666-54A74CEAF34A}" type="pres">
      <dgm:prSet presAssocID="{D12F5AE8-A1E6-475A-9861-894BF0D592B8}" presName="level3hierChild" presStyleCnt="0"/>
      <dgm:spPr/>
    </dgm:pt>
    <dgm:pt modelId="{95BCFF2C-3A2D-4F6A-89A1-F905DABA33ED}" type="pres">
      <dgm:prSet presAssocID="{AF037ACB-6B84-4EF2-B268-8CFDF26D2C1A}" presName="conn2-1" presStyleLbl="parChTrans1D4" presStyleIdx="13" presStyleCnt="15"/>
      <dgm:spPr/>
    </dgm:pt>
    <dgm:pt modelId="{4F4C529C-C868-40B6-84A1-3D45B1F7BCF9}" type="pres">
      <dgm:prSet presAssocID="{AF037ACB-6B84-4EF2-B268-8CFDF26D2C1A}" presName="connTx" presStyleLbl="parChTrans1D4" presStyleIdx="13" presStyleCnt="15"/>
      <dgm:spPr/>
    </dgm:pt>
    <dgm:pt modelId="{19E2137C-164A-403B-BA90-4B29C925BC44}" type="pres">
      <dgm:prSet presAssocID="{1E6D72AF-56F1-4D38-A5CF-8E34FF82C77C}" presName="root2" presStyleCnt="0"/>
      <dgm:spPr/>
    </dgm:pt>
    <dgm:pt modelId="{EFEB342B-89E8-490F-810C-CD049524E1A2}" type="pres">
      <dgm:prSet presAssocID="{1E6D72AF-56F1-4D38-A5CF-8E34FF82C77C}" presName="LevelTwoTextNode" presStyleLbl="node4" presStyleIdx="13" presStyleCnt="15" custScaleX="344817" custScaleY="444900" custLinFactX="-8033" custLinFactNeighborX="-100000" custLinFactNeighborY="-77772">
        <dgm:presLayoutVars>
          <dgm:chPref val="3"/>
        </dgm:presLayoutVars>
      </dgm:prSet>
      <dgm:spPr/>
    </dgm:pt>
    <dgm:pt modelId="{A1143E77-3F9F-4FB9-8DC1-833008DD38EF}" type="pres">
      <dgm:prSet presAssocID="{1E6D72AF-56F1-4D38-A5CF-8E34FF82C77C}" presName="level3hierChild" presStyleCnt="0"/>
      <dgm:spPr/>
    </dgm:pt>
    <dgm:pt modelId="{511B35BA-1B29-45C8-BA44-D3BD37DEF89B}" type="pres">
      <dgm:prSet presAssocID="{6F9A4DF4-57F7-482A-8685-AF8BB4116F9B}" presName="conn2-1" presStyleLbl="parChTrans1D4" presStyleIdx="14" presStyleCnt="15"/>
      <dgm:spPr/>
    </dgm:pt>
    <dgm:pt modelId="{40DC2E03-3021-45F5-8183-D21FDA366346}" type="pres">
      <dgm:prSet presAssocID="{6F9A4DF4-57F7-482A-8685-AF8BB4116F9B}" presName="connTx" presStyleLbl="parChTrans1D4" presStyleIdx="14" presStyleCnt="15"/>
      <dgm:spPr/>
    </dgm:pt>
    <dgm:pt modelId="{1E476BE0-57D8-4ECF-951E-BC0B6219BF0D}" type="pres">
      <dgm:prSet presAssocID="{3BF2F2E8-C21D-4A5E-B552-4217E6F9A28D}" presName="root2" presStyleCnt="0"/>
      <dgm:spPr/>
    </dgm:pt>
    <dgm:pt modelId="{1D637276-FB24-432F-AD32-9A7652477FC2}" type="pres">
      <dgm:prSet presAssocID="{3BF2F2E8-C21D-4A5E-B552-4217E6F9A28D}" presName="LevelTwoTextNode" presStyleLbl="node4" presStyleIdx="14" presStyleCnt="15" custLinFactY="47960" custLinFactNeighborX="-31789" custLinFactNeighborY="100000">
        <dgm:presLayoutVars>
          <dgm:chPref val="3"/>
        </dgm:presLayoutVars>
      </dgm:prSet>
      <dgm:spPr/>
    </dgm:pt>
    <dgm:pt modelId="{15F8F066-508E-4AD0-952F-BC78ADDAD439}" type="pres">
      <dgm:prSet presAssocID="{3BF2F2E8-C21D-4A5E-B552-4217E6F9A28D}" presName="level3hierChild" presStyleCnt="0"/>
      <dgm:spPr/>
    </dgm:pt>
    <dgm:pt modelId="{B924546E-631E-4161-8CD6-E106EE1ABA47}" type="pres">
      <dgm:prSet presAssocID="{BF5EF5CC-7936-4635-B807-25B3C2386177}" presName="conn2-1" presStyleLbl="parChTrans1D2" presStyleIdx="1" presStyleCnt="2"/>
      <dgm:spPr/>
    </dgm:pt>
    <dgm:pt modelId="{FE68F891-3DCF-47D4-B706-2FA5C77E796B}" type="pres">
      <dgm:prSet presAssocID="{BF5EF5CC-7936-4635-B807-25B3C2386177}" presName="connTx" presStyleLbl="parChTrans1D2" presStyleIdx="1" presStyleCnt="2"/>
      <dgm:spPr/>
    </dgm:pt>
    <dgm:pt modelId="{4BC4484D-B455-4A19-92AC-426B1F577B33}" type="pres">
      <dgm:prSet presAssocID="{813041E5-443C-43B7-ADE0-53BEEF72D1DF}" presName="root2" presStyleCnt="0"/>
      <dgm:spPr/>
    </dgm:pt>
    <dgm:pt modelId="{DA63E272-12FA-4B7F-8CCE-F2ACD1A1CF4E}" type="pres">
      <dgm:prSet presAssocID="{813041E5-443C-43B7-ADE0-53BEEF72D1DF}" presName="LevelTwoTextNode" presStyleLbl="node2" presStyleIdx="1" presStyleCnt="2" custLinFactNeighborX="1574" custLinFactNeighborY="-40925">
        <dgm:presLayoutVars>
          <dgm:chPref val="3"/>
        </dgm:presLayoutVars>
      </dgm:prSet>
      <dgm:spPr/>
    </dgm:pt>
    <dgm:pt modelId="{F3950FC7-C660-4E7D-A438-A45D1662B1B3}" type="pres">
      <dgm:prSet presAssocID="{813041E5-443C-43B7-ADE0-53BEEF72D1DF}" presName="level3hierChild" presStyleCnt="0"/>
      <dgm:spPr/>
    </dgm:pt>
  </dgm:ptLst>
  <dgm:cxnLst>
    <dgm:cxn modelId="{97735F03-AA35-4B5E-A67B-F16AF6584040}" srcId="{F74F556B-883F-4D92-8093-B74912D44C4F}" destId="{09357BAE-B7F3-48A7-A7CF-425383CFAE2C}" srcOrd="0" destOrd="0" parTransId="{943A5284-A2E3-4EBC-B8F9-DA02396477BA}" sibTransId="{9611C968-A851-42C0-A3F3-13C753E6C7E2}"/>
    <dgm:cxn modelId="{24454904-D724-43D1-ADCC-ACFF643C7CFF}" type="presOf" srcId="{E52A6049-5D85-4666-9521-D28401539406}" destId="{D3E60E1A-BC7B-4F36-B0D7-A0B424DA5691}" srcOrd="1" destOrd="0" presId="urn:microsoft.com/office/officeart/2005/8/layout/hierarchy2"/>
    <dgm:cxn modelId="{7566FD04-5964-4B30-9F45-73F7B46EBA71}" type="presOf" srcId="{1E6D72AF-56F1-4D38-A5CF-8E34FF82C77C}" destId="{EFEB342B-89E8-490F-810C-CD049524E1A2}" srcOrd="0" destOrd="0" presId="urn:microsoft.com/office/officeart/2005/8/layout/hierarchy2"/>
    <dgm:cxn modelId="{8D302908-953C-4FDC-8879-C0E4301BE50E}" srcId="{0EC63568-8AAD-4B45-8E76-AE7D6476DFE3}" destId="{1410CE69-8616-4FC8-B06F-4DEE9B8839D8}" srcOrd="0" destOrd="0" parTransId="{A9B271DA-D259-4A2C-B889-14B3313B7A75}" sibTransId="{D9906EBF-AB8A-4E71-BA36-4FFE05CC90F4}"/>
    <dgm:cxn modelId="{45E2F708-4AF0-445B-9FA1-8044A5664E81}" type="presOf" srcId="{416276B1-7CE8-4363-BC4F-8C47D12E3A56}" destId="{368C36EA-E54B-4047-9511-57E2CC58927D}" srcOrd="0" destOrd="0" presId="urn:microsoft.com/office/officeart/2005/8/layout/hierarchy2"/>
    <dgm:cxn modelId="{4707DD0B-3FE0-4126-8A9A-D4437EF77111}" type="presOf" srcId="{0807D155-FBA6-4763-A3D4-CD9D622EAC62}" destId="{2C71B422-01EE-4B41-9FA9-63A1EC58FE68}" srcOrd="0" destOrd="0" presId="urn:microsoft.com/office/officeart/2005/8/layout/hierarchy2"/>
    <dgm:cxn modelId="{BE066E0D-6424-40CC-9372-9274166529BE}" type="presOf" srcId="{40A51825-0612-4090-8CB4-D95D84046A7E}" destId="{ABCF655F-D837-4268-9484-F766160A7ECF}" srcOrd="0" destOrd="0" presId="urn:microsoft.com/office/officeart/2005/8/layout/hierarchy2"/>
    <dgm:cxn modelId="{6E166F0E-C8B8-4CEC-A264-05F486CE7AE9}" type="presOf" srcId="{0EC63568-8AAD-4B45-8E76-AE7D6476DFE3}" destId="{BC31B266-AC39-41C4-94EA-2175149C5682}" srcOrd="0" destOrd="0" presId="urn:microsoft.com/office/officeart/2005/8/layout/hierarchy2"/>
    <dgm:cxn modelId="{D041540E-01A3-4635-A568-9A92FC6689B8}" type="presOf" srcId="{D12F5AE8-A1E6-475A-9861-894BF0D592B8}" destId="{1EF58066-36BC-4A65-BC11-81061461E0DB}" srcOrd="0" destOrd="0" presId="urn:microsoft.com/office/officeart/2005/8/layout/hierarchy2"/>
    <dgm:cxn modelId="{C674130F-9570-42FB-B2C2-30EDFCF836A9}" type="presOf" srcId="{AF037ACB-6B84-4EF2-B268-8CFDF26D2C1A}" destId="{4F4C529C-C868-40B6-84A1-3D45B1F7BCF9}" srcOrd="1" destOrd="0" presId="urn:microsoft.com/office/officeart/2005/8/layout/hierarchy2"/>
    <dgm:cxn modelId="{81A29214-2304-4C4A-912B-F36AF49E2380}" srcId="{6952F88B-4146-44A8-9F3A-70B555440D0C}" destId="{04D3DC75-82A8-41C9-881D-694554F31217}" srcOrd="0" destOrd="0" parTransId="{C87DF4C7-7EC6-4E19-A527-936F01981714}" sibTransId="{249B94A2-3E45-48B3-BAF3-EDD15429AC12}"/>
    <dgm:cxn modelId="{3189AB1A-27B5-4163-A6B2-66684263004C}" type="presOf" srcId="{37A9CC5B-ED35-4E32-9A16-512EDC5E1088}" destId="{45118D2A-EE71-4A0A-86E9-752ABF09FE93}" srcOrd="0" destOrd="0" presId="urn:microsoft.com/office/officeart/2005/8/layout/hierarchy2"/>
    <dgm:cxn modelId="{DD0A3A1E-6E5C-4065-B3BA-8237F4B0AABA}" type="presOf" srcId="{813041E5-443C-43B7-ADE0-53BEEF72D1DF}" destId="{DA63E272-12FA-4B7F-8CCE-F2ACD1A1CF4E}" srcOrd="0" destOrd="0" presId="urn:microsoft.com/office/officeart/2005/8/layout/hierarchy2"/>
    <dgm:cxn modelId="{E8EFFE20-65BA-48F7-BFC6-C3C8E44DA339}" type="presOf" srcId="{BF5EF5CC-7936-4635-B807-25B3C2386177}" destId="{FE68F891-3DCF-47D4-B706-2FA5C77E796B}" srcOrd="1" destOrd="0" presId="urn:microsoft.com/office/officeart/2005/8/layout/hierarchy2"/>
    <dgm:cxn modelId="{594C4B25-CAE4-44CF-8850-40A808725CEF}" srcId="{37A9CC5B-ED35-4E32-9A16-512EDC5E1088}" destId="{3BF2F2E8-C21D-4A5E-B552-4217E6F9A28D}" srcOrd="1" destOrd="0" parTransId="{6F9A4DF4-57F7-482A-8685-AF8BB4116F9B}" sibTransId="{E34CB14F-AB3F-4F69-812A-E45171A73993}"/>
    <dgm:cxn modelId="{5EB1CD26-661B-43CE-B1F2-00E466C0048F}" type="presOf" srcId="{F0972F52-0DB9-4E12-8EE6-FE7EA6C6A2B2}" destId="{25FC5056-B3C5-4FC9-9CCB-748549E51B1C}" srcOrd="0" destOrd="0" presId="urn:microsoft.com/office/officeart/2005/8/layout/hierarchy2"/>
    <dgm:cxn modelId="{79895A27-F06A-4DC9-851F-1B504111FB9D}" type="presOf" srcId="{2EC5DFBD-30A1-4A14-B9BF-3DC75A139DC4}" destId="{0D142B06-F57B-4096-AB8C-A6504F0BEF20}" srcOrd="1" destOrd="0" presId="urn:microsoft.com/office/officeart/2005/8/layout/hierarchy2"/>
    <dgm:cxn modelId="{D4F22D2D-3348-46E8-BC07-B3750E3E0E47}" type="presOf" srcId="{6F9A4DF4-57F7-482A-8685-AF8BB4116F9B}" destId="{511B35BA-1B29-45C8-BA44-D3BD37DEF89B}" srcOrd="0" destOrd="0" presId="urn:microsoft.com/office/officeart/2005/8/layout/hierarchy2"/>
    <dgm:cxn modelId="{71200931-8D6D-4C3F-9901-BE48E8E8CEBC}" type="presOf" srcId="{A95817BE-F5BD-411F-A836-8684D1EC1D01}" destId="{B326C6C6-5AD1-401F-B1C0-4F0C7C763BC6}" srcOrd="0" destOrd="0" presId="urn:microsoft.com/office/officeart/2005/8/layout/hierarchy2"/>
    <dgm:cxn modelId="{4BC50635-76A4-4057-A3C0-88E07E965CBD}" type="presOf" srcId="{74823958-339C-4C1B-8B71-EDD3F2576B32}" destId="{678AE646-50FC-4B1D-8F1D-F4DD0C5AB6C6}" srcOrd="0" destOrd="0" presId="urn:microsoft.com/office/officeart/2005/8/layout/hierarchy2"/>
    <dgm:cxn modelId="{01441436-3035-4926-9F11-361AA0989978}" type="presOf" srcId="{E4C5A3C1-EBCD-4CEB-A456-D592D48C4E5E}" destId="{90EF04C5-B7B9-423E-A6A1-CC91B8D99586}" srcOrd="0" destOrd="0" presId="urn:microsoft.com/office/officeart/2005/8/layout/hierarchy2"/>
    <dgm:cxn modelId="{3937C53D-18BF-44D4-8213-A013DC2E6FDC}" type="presOf" srcId="{97E3674C-2256-4942-ACF4-82B12125640C}" destId="{E736B0A3-8BE1-4068-9521-1B35E3BCF3E2}" srcOrd="0" destOrd="0" presId="urn:microsoft.com/office/officeart/2005/8/layout/hierarchy2"/>
    <dgm:cxn modelId="{29AF573F-52E2-49C5-939E-4328BB1C507F}" type="presOf" srcId="{A95817BE-F5BD-411F-A836-8684D1EC1D01}" destId="{60D5C364-1A0F-4A1F-8736-6C7DCA02DFBC}" srcOrd="1" destOrd="0" presId="urn:microsoft.com/office/officeart/2005/8/layout/hierarchy2"/>
    <dgm:cxn modelId="{B8DA935C-CFC1-4769-A257-059E9B78F454}" srcId="{D12F5AE8-A1E6-475A-9861-894BF0D592B8}" destId="{1E6D72AF-56F1-4D38-A5CF-8E34FF82C77C}" srcOrd="0" destOrd="0" parTransId="{AF037ACB-6B84-4EF2-B268-8CFDF26D2C1A}" sibTransId="{EA32AAB1-B20F-46F8-BC0D-013F74186A5C}"/>
    <dgm:cxn modelId="{8186A05D-B8A9-41CB-AF62-4927CB9F2D01}" type="presOf" srcId="{1410CE69-8616-4FC8-B06F-4DEE9B8839D8}" destId="{90D40D18-1CFD-4CE3-8602-6522179B725A}" srcOrd="0" destOrd="0" presId="urn:microsoft.com/office/officeart/2005/8/layout/hierarchy2"/>
    <dgm:cxn modelId="{CBB1BD62-D74D-4EA2-8D34-89E9C6947B55}" type="presOf" srcId="{BB20693E-FC3C-46A9-88C1-A257FCC5A742}" destId="{78AE7F70-1647-463C-A53E-D30DCF979761}" srcOrd="0" destOrd="0" presId="urn:microsoft.com/office/officeart/2005/8/layout/hierarchy2"/>
    <dgm:cxn modelId="{71065563-98F6-45F7-AFF4-21B456A4B891}" srcId="{416276B1-7CE8-4363-BC4F-8C47D12E3A56}" destId="{43B290FA-91A2-46FD-BE9C-A5BA33430864}" srcOrd="0" destOrd="0" parTransId="{CF31B72B-1CDA-4550-82B3-308D63E986D0}" sibTransId="{9B95F0B0-569B-47D4-B634-ED6D532ADE32}"/>
    <dgm:cxn modelId="{18D95663-7EA6-43D4-9537-BB56FB3487F5}" type="presOf" srcId="{F0972F52-0DB9-4E12-8EE6-FE7EA6C6A2B2}" destId="{4E2F1ABA-9BED-4BD2-A02F-F6F43E089958}" srcOrd="1" destOrd="0" presId="urn:microsoft.com/office/officeart/2005/8/layout/hierarchy2"/>
    <dgm:cxn modelId="{48D72166-1534-4171-93AF-9DB7E58409CA}" srcId="{25085CF5-8B84-4B72-AAB8-E92871C9799A}" destId="{97E3674C-2256-4942-ACF4-82B12125640C}" srcOrd="0" destOrd="0" parTransId="{40A51825-0612-4090-8CB4-D95D84046A7E}" sibTransId="{7D3B9323-16AE-4FC3-9370-FFCDEFCC8334}"/>
    <dgm:cxn modelId="{E8512647-D337-4EA2-B0CE-1988BFA4179A}" type="presOf" srcId="{6F9A4DF4-57F7-482A-8685-AF8BB4116F9B}" destId="{40DC2E03-3021-45F5-8183-D21FDA366346}" srcOrd="1" destOrd="0" presId="urn:microsoft.com/office/officeart/2005/8/layout/hierarchy2"/>
    <dgm:cxn modelId="{31C53267-ADCA-40C9-90E4-8AC0B84DD353}" type="presOf" srcId="{CF3F95E6-690B-4C3E-A610-633BA842BE18}" destId="{10FC4E50-8361-4A9E-A099-F5E3D524A7F5}" srcOrd="0" destOrd="0" presId="urn:microsoft.com/office/officeart/2005/8/layout/hierarchy2"/>
    <dgm:cxn modelId="{9178DF47-0D47-40DB-B587-D57CBD6329A3}" type="presOf" srcId="{6952F88B-4146-44A8-9F3A-70B555440D0C}" destId="{7275125C-E7C7-423A-85ED-6F77DF92BE16}" srcOrd="0" destOrd="0" presId="urn:microsoft.com/office/officeart/2005/8/layout/hierarchy2"/>
    <dgm:cxn modelId="{14ACDF67-E927-48DF-A111-DA2BDEA11C0F}" srcId="{416276B1-7CE8-4363-BC4F-8C47D12E3A56}" destId="{D12F5AE8-A1E6-475A-9861-894BF0D592B8}" srcOrd="1" destOrd="0" parTransId="{5320BB1C-3904-40EE-BA17-0CDE546D4F00}" sibTransId="{8919803B-FE23-4D6A-A10D-DC2EDA5F41FA}"/>
    <dgm:cxn modelId="{120A7D6C-1EAE-4856-9222-139D446A5DAA}" type="presOf" srcId="{6F91A998-01E7-4900-8FCD-B7C202A0B6A6}" destId="{B7F2FCC0-7725-4EB2-B914-838517DD6C03}" srcOrd="0" destOrd="0" presId="urn:microsoft.com/office/officeart/2005/8/layout/hierarchy2"/>
    <dgm:cxn modelId="{1DF9E670-C992-4380-AE19-CBC7FEF538E4}" type="presOf" srcId="{F74F556B-883F-4D92-8093-B74912D44C4F}" destId="{6C37B164-4DCE-4EC7-9420-5B0C079CCC03}" srcOrd="0" destOrd="0" presId="urn:microsoft.com/office/officeart/2005/8/layout/hierarchy2"/>
    <dgm:cxn modelId="{68E40473-2455-40E3-B62C-69537963FC42}" type="presOf" srcId="{C87DF4C7-7EC6-4E19-A527-936F01981714}" destId="{7C040E0A-286C-42A0-B3BE-F1A4387B122A}" srcOrd="0" destOrd="0" presId="urn:microsoft.com/office/officeart/2005/8/layout/hierarchy2"/>
    <dgm:cxn modelId="{71122154-F5A4-45FF-99AE-0C5DCC2F77C4}" type="presOf" srcId="{AF037ACB-6B84-4EF2-B268-8CFDF26D2C1A}" destId="{95BCFF2C-3A2D-4F6A-89A1-F905DABA33ED}" srcOrd="0" destOrd="0" presId="urn:microsoft.com/office/officeart/2005/8/layout/hierarchy2"/>
    <dgm:cxn modelId="{F42CAE75-80AA-41FE-8378-DD28A04BC661}" type="presOf" srcId="{5320BB1C-3904-40EE-BA17-0CDE546D4F00}" destId="{65E43385-0842-44F7-AC0F-49E3BDB8D23C}" srcOrd="0" destOrd="0" presId="urn:microsoft.com/office/officeart/2005/8/layout/hierarchy2"/>
    <dgm:cxn modelId="{BECB1358-5CEE-4C30-82CA-F75217423E38}" srcId="{6952F88B-4146-44A8-9F3A-70B555440D0C}" destId="{813041E5-443C-43B7-ADE0-53BEEF72D1DF}" srcOrd="1" destOrd="0" parTransId="{BF5EF5CC-7936-4635-B807-25B3C2386177}" sibTransId="{C57BEADA-1EC8-4954-9100-A9821D0C1CDE}"/>
    <dgm:cxn modelId="{35089F7B-3B90-4489-816D-1FC924FFCBD8}" type="presOf" srcId="{AFB13F3E-F87E-4B0D-B9AC-858C2BEA186D}" destId="{4C5AD411-6680-4C72-AB06-D37D5A8F49BF}" srcOrd="1" destOrd="0" presId="urn:microsoft.com/office/officeart/2005/8/layout/hierarchy2"/>
    <dgm:cxn modelId="{DAF3857C-A7BF-4E58-80B4-4CF56BF8122A}" type="presOf" srcId="{CF31B72B-1CDA-4550-82B3-308D63E986D0}" destId="{2C4E48EA-E378-4CF5-8256-045B6006E4F1}" srcOrd="0" destOrd="0" presId="urn:microsoft.com/office/officeart/2005/8/layout/hierarchy2"/>
    <dgm:cxn modelId="{15A87E7D-85F2-4948-B913-9C075A810A2F}" type="presOf" srcId="{43B290FA-91A2-46FD-BE9C-A5BA33430864}" destId="{3067A005-BC00-4F55-87E9-967E94F17D81}" srcOrd="0" destOrd="0" presId="urn:microsoft.com/office/officeart/2005/8/layout/hierarchy2"/>
    <dgm:cxn modelId="{F4C7DB7D-4957-409C-8195-961FC4FAEFA1}" srcId="{38D62B46-0287-4086-947B-4CC5C0E97876}" destId="{25085CF5-8B84-4B72-AAB8-E92871C9799A}" srcOrd="1" destOrd="0" parTransId="{AFB13F3E-F87E-4B0D-B9AC-858C2BEA186D}" sibTransId="{1ED96825-569E-402E-B9C6-162597A468E8}"/>
    <dgm:cxn modelId="{555CB582-7F7D-4B77-855C-ACEDED34CAE2}" srcId="{43B290FA-91A2-46FD-BE9C-A5BA33430864}" destId="{38D62B46-0287-4086-947B-4CC5C0E97876}" srcOrd="0" destOrd="0" parTransId="{A95817BE-F5BD-411F-A836-8684D1EC1D01}" sibTransId="{75BDCB2A-8D40-4A96-B776-AD08E001272C}"/>
    <dgm:cxn modelId="{685FD88A-AD55-4817-931A-2895BC66B774}" type="presOf" srcId="{943A5284-A2E3-4EBC-B8F9-DA02396477BA}" destId="{EB0C688C-B0A1-4A3D-959F-57DB86CC8798}" srcOrd="1" destOrd="0" presId="urn:microsoft.com/office/officeart/2005/8/layout/hierarchy2"/>
    <dgm:cxn modelId="{C7DB6F8C-1173-4F0F-B576-01C398CB020A}" type="presOf" srcId="{BF5EF5CC-7936-4635-B807-25B3C2386177}" destId="{B924546E-631E-4161-8CD6-E106EE1ABA47}" srcOrd="0" destOrd="0" presId="urn:microsoft.com/office/officeart/2005/8/layout/hierarchy2"/>
    <dgm:cxn modelId="{DA6BB98E-D5BE-4478-A2F7-DCBABAC3C0AB}" type="presOf" srcId="{AFB13F3E-F87E-4B0D-B9AC-858C2BEA186D}" destId="{22408EDF-1D35-4083-BAA9-030C2F9D911A}" srcOrd="0" destOrd="0" presId="urn:microsoft.com/office/officeart/2005/8/layout/hierarchy2"/>
    <dgm:cxn modelId="{67770D8F-D4B8-4ED7-B2FE-3D7E36B1EC8A}" type="presOf" srcId="{5320BB1C-3904-40EE-BA17-0CDE546D4F00}" destId="{6CF30A53-1CEF-495D-8906-B3C86B0AFB0E}" srcOrd="1" destOrd="0" presId="urn:microsoft.com/office/officeart/2005/8/layout/hierarchy2"/>
    <dgm:cxn modelId="{54B71D94-B9ED-42F4-B64F-1435568C5D70}" type="presOf" srcId="{09357BAE-B7F3-48A7-A7CF-425383CFAE2C}" destId="{C5BACD1B-616D-43FB-B85A-29BB1D0274E1}" srcOrd="0" destOrd="0" presId="urn:microsoft.com/office/officeart/2005/8/layout/hierarchy2"/>
    <dgm:cxn modelId="{2E8A689E-D7D6-4AD7-84BD-8B2C9996290A}" type="presOf" srcId="{38D62B46-0287-4086-947B-4CC5C0E97876}" destId="{4E01D09D-89DE-4FED-9240-F42B310ABB56}" srcOrd="0" destOrd="0" presId="urn:microsoft.com/office/officeart/2005/8/layout/hierarchy2"/>
    <dgm:cxn modelId="{951005A8-AF64-47F8-A107-3740AB4D7F00}" type="presOf" srcId="{3BF2F2E8-C21D-4A5E-B552-4217E6F9A28D}" destId="{1D637276-FB24-432F-AD32-9A7652477FC2}" srcOrd="0" destOrd="0" presId="urn:microsoft.com/office/officeart/2005/8/layout/hierarchy2"/>
    <dgm:cxn modelId="{C6B492A9-653A-4217-A7B5-6D9ECE3F9138}" type="presOf" srcId="{CD369023-027E-4AA3-B414-F0289098FA9E}" destId="{C239A20D-BA78-4A50-8419-F905BACF27F7}" srcOrd="0" destOrd="0" presId="urn:microsoft.com/office/officeart/2005/8/layout/hierarchy2"/>
    <dgm:cxn modelId="{52AFD1AA-7CBB-48D3-B10C-BA122DD6AB2D}" type="presOf" srcId="{2EC5DFBD-30A1-4A14-B9BF-3DC75A139DC4}" destId="{E42050BA-CF37-4BF5-B65C-2DD0B93E3795}" srcOrd="0" destOrd="0" presId="urn:microsoft.com/office/officeart/2005/8/layout/hierarchy2"/>
    <dgm:cxn modelId="{FB822DB0-33CA-4106-9D13-359916920EF1}" srcId="{1410CE69-8616-4FC8-B06F-4DEE9B8839D8}" destId="{0807D155-FBA6-4763-A3D4-CD9D622EAC62}" srcOrd="0" destOrd="0" parTransId="{E4C5A3C1-EBCD-4CEB-A456-D592D48C4E5E}" sibTransId="{C96FAF3E-B862-431F-99F4-48B271138FD5}"/>
    <dgm:cxn modelId="{94A43AB8-98D2-42B9-80B3-E7113CAF5BE7}" srcId="{37A9CC5B-ED35-4E32-9A16-512EDC5E1088}" destId="{CD369023-027E-4AA3-B414-F0289098FA9E}" srcOrd="0" destOrd="0" parTransId="{2EC5DFBD-30A1-4A14-B9BF-3DC75A139DC4}" sibTransId="{8AAD300E-8F8E-4355-BBA3-653781FE5502}"/>
    <dgm:cxn modelId="{C889C7C2-C264-4C33-A208-4AA4D75BA73E}" type="presOf" srcId="{E4C5A3C1-EBCD-4CEB-A456-D592D48C4E5E}" destId="{8AD34A21-A67A-4FDE-A516-52CE4AD56A92}" srcOrd="1" destOrd="0" presId="urn:microsoft.com/office/officeart/2005/8/layout/hierarchy2"/>
    <dgm:cxn modelId="{7E2128C5-692D-4809-A98F-FF5520F45CB1}" type="presOf" srcId="{CF3F95E6-690B-4C3E-A610-633BA842BE18}" destId="{47278385-0E19-4042-804E-888D46ECA323}" srcOrd="1" destOrd="0" presId="urn:microsoft.com/office/officeart/2005/8/layout/hierarchy2"/>
    <dgm:cxn modelId="{065C10C8-BF85-467A-8189-028279F8B665}" srcId="{38D62B46-0287-4086-947B-4CC5C0E97876}" destId="{F74F556B-883F-4D92-8093-B74912D44C4F}" srcOrd="0" destOrd="0" parTransId="{E52A6049-5D85-4666-9521-D28401539406}" sibTransId="{9E647444-98A3-4337-AF48-AD7366D9C5F2}"/>
    <dgm:cxn modelId="{01BD0ACE-21F4-4B52-BFFE-C58B5822DE67}" type="presOf" srcId="{A9B271DA-D259-4A2C-B889-14B3313B7A75}" destId="{4DEDBEBB-5437-4A95-B033-3383ED2653AF}" srcOrd="0" destOrd="0" presId="urn:microsoft.com/office/officeart/2005/8/layout/hierarchy2"/>
    <dgm:cxn modelId="{F35FB7CE-6062-4FAD-B256-0304A266380E}" type="presOf" srcId="{52008608-1F98-4C4C-9359-A13039E2ED53}" destId="{3EBB0981-D302-4B46-9631-DFD27FEFCFAB}" srcOrd="0" destOrd="0" presId="urn:microsoft.com/office/officeart/2005/8/layout/hierarchy2"/>
    <dgm:cxn modelId="{E46C61D6-ED68-4A67-8100-C6739C58D102}" type="presOf" srcId="{40A51825-0612-4090-8CB4-D95D84046A7E}" destId="{A9F4BB5D-BB94-421A-A226-8865C0E38BBD}" srcOrd="1" destOrd="0" presId="urn:microsoft.com/office/officeart/2005/8/layout/hierarchy2"/>
    <dgm:cxn modelId="{57B7C0D8-047F-49C2-9639-1EA725B53FEC}" type="presOf" srcId="{A9B271DA-D259-4A2C-B889-14B3313B7A75}" destId="{E42CF5E4-4650-43E6-9A2E-38C1F05293D7}" srcOrd="1" destOrd="0" presId="urn:microsoft.com/office/officeart/2005/8/layout/hierarchy2"/>
    <dgm:cxn modelId="{C1688DDC-4857-4644-B901-774AC60AD3C8}" srcId="{0EC63568-8AAD-4B45-8E76-AE7D6476DFE3}" destId="{74823958-339C-4C1B-8B71-EDD3F2576B32}" srcOrd="1" destOrd="0" parTransId="{F0972F52-0DB9-4E12-8EE6-FE7EA6C6A2B2}" sibTransId="{18507018-7F08-4007-85C5-F7365CA529F1}"/>
    <dgm:cxn modelId="{B225BFDD-677D-496B-964B-782ED5AF58A8}" srcId="{04D3DC75-82A8-41C9-881D-694554F31217}" destId="{37A9CC5B-ED35-4E32-9A16-512EDC5E1088}" srcOrd="0" destOrd="0" parTransId="{52008608-1F98-4C4C-9359-A13039E2ED53}" sibTransId="{E2C054E0-7B28-4A86-9890-376DC5BBF634}"/>
    <dgm:cxn modelId="{A92B16DF-A8D5-4535-87E0-880768E1B413}" type="presOf" srcId="{BB20693E-FC3C-46A9-88C1-A257FCC5A742}" destId="{3D3460B5-6BDA-45EC-B245-3A5B1A8028C4}" srcOrd="1" destOrd="0" presId="urn:microsoft.com/office/officeart/2005/8/layout/hierarchy2"/>
    <dgm:cxn modelId="{E9B67FDF-8D0C-43FE-AD7D-048030B0A587}" type="presOf" srcId="{CF31B72B-1CDA-4550-82B3-308D63E986D0}" destId="{A7930152-2677-48CB-A406-68233D36313E}" srcOrd="1" destOrd="0" presId="urn:microsoft.com/office/officeart/2005/8/layout/hierarchy2"/>
    <dgm:cxn modelId="{BE0147E2-60A7-41BF-AC4F-12E558D8FA7C}" type="presOf" srcId="{52008608-1F98-4C4C-9359-A13039E2ED53}" destId="{B1B89979-F747-47C3-822A-C2C00E57D889}" srcOrd="1" destOrd="0" presId="urn:microsoft.com/office/officeart/2005/8/layout/hierarchy2"/>
    <dgm:cxn modelId="{CD5D9DE2-A918-4711-8DCE-35CBF515B3F3}" srcId="{74823958-339C-4C1B-8B71-EDD3F2576B32}" destId="{416276B1-7CE8-4363-BC4F-8C47D12E3A56}" srcOrd="0" destOrd="0" parTransId="{CF3F95E6-690B-4C3E-A610-633BA842BE18}" sibTransId="{916FF045-4BB3-4FC2-81ED-DD49CD367F34}"/>
    <dgm:cxn modelId="{51D816E3-C25B-4B45-98AA-C17094CBAAB2}" type="presOf" srcId="{C87DF4C7-7EC6-4E19-A527-936F01981714}" destId="{3C92085C-AC5C-4C99-B64A-945C6E6D0AE3}" srcOrd="1" destOrd="0" presId="urn:microsoft.com/office/officeart/2005/8/layout/hierarchy2"/>
    <dgm:cxn modelId="{866AFCE7-1331-4400-88F0-FE4EAB21FCAB}" srcId="{CD369023-027E-4AA3-B414-F0289098FA9E}" destId="{0EC63568-8AAD-4B45-8E76-AE7D6476DFE3}" srcOrd="0" destOrd="0" parTransId="{BB20693E-FC3C-46A9-88C1-A257FCC5A742}" sibTransId="{3C2DF44A-0170-4180-835D-B5C02D2F92B2}"/>
    <dgm:cxn modelId="{3CDF88EB-B977-434E-AD70-1B781F98EEFB}" type="presOf" srcId="{943A5284-A2E3-4EBC-B8F9-DA02396477BA}" destId="{A07B54B4-A314-4717-8EC7-91B0F48FED8D}" srcOrd="0" destOrd="0" presId="urn:microsoft.com/office/officeart/2005/8/layout/hierarchy2"/>
    <dgm:cxn modelId="{249A6EF1-E35F-4449-A392-AEB2D34DCCD2}" type="presOf" srcId="{25085CF5-8B84-4B72-AAB8-E92871C9799A}" destId="{2F105AE1-7607-4001-ADBE-E34B8C500EE0}" srcOrd="0" destOrd="0" presId="urn:microsoft.com/office/officeart/2005/8/layout/hierarchy2"/>
    <dgm:cxn modelId="{4FBA68F4-A453-48B7-BCD4-876DFDDA0A41}" type="presOf" srcId="{E52A6049-5D85-4666-9521-D28401539406}" destId="{E5679071-256B-4085-A4D7-3912DA6BC1A9}" srcOrd="0" destOrd="0" presId="urn:microsoft.com/office/officeart/2005/8/layout/hierarchy2"/>
    <dgm:cxn modelId="{E011E3F5-577D-48D7-B6D7-36C2E410FB83}" srcId="{6F91A998-01E7-4900-8FCD-B7C202A0B6A6}" destId="{6952F88B-4146-44A8-9F3A-70B555440D0C}" srcOrd="0" destOrd="0" parTransId="{7E314CAD-95C6-4998-8CE6-22D92B9346D2}" sibTransId="{6F8C6DCE-11D1-42D5-8DA2-C53900D3970B}"/>
    <dgm:cxn modelId="{165314F7-8B26-444B-A071-C6C7C3081A2C}" type="presOf" srcId="{04D3DC75-82A8-41C9-881D-694554F31217}" destId="{E9D30940-62A6-4D21-AF9C-1330276EF71C}" srcOrd="0" destOrd="0" presId="urn:microsoft.com/office/officeart/2005/8/layout/hierarchy2"/>
    <dgm:cxn modelId="{2CB939C7-678B-494C-8708-9C1EEA7C9631}" type="presParOf" srcId="{B7F2FCC0-7725-4EB2-B914-838517DD6C03}" destId="{2869B0C8-F673-46EF-A7C3-7F460B8A6FDC}" srcOrd="0" destOrd="0" presId="urn:microsoft.com/office/officeart/2005/8/layout/hierarchy2"/>
    <dgm:cxn modelId="{6A5A24DB-8CCD-4072-9FD8-F1E8C01BE45A}" type="presParOf" srcId="{2869B0C8-F673-46EF-A7C3-7F460B8A6FDC}" destId="{7275125C-E7C7-423A-85ED-6F77DF92BE16}" srcOrd="0" destOrd="0" presId="urn:microsoft.com/office/officeart/2005/8/layout/hierarchy2"/>
    <dgm:cxn modelId="{468E3868-9C86-4E97-9885-A80C6EEBE361}" type="presParOf" srcId="{2869B0C8-F673-46EF-A7C3-7F460B8A6FDC}" destId="{E0F84D5C-78C2-4129-B72D-AF1D36C36B05}" srcOrd="1" destOrd="0" presId="urn:microsoft.com/office/officeart/2005/8/layout/hierarchy2"/>
    <dgm:cxn modelId="{9E0EED34-3798-47DF-8792-BFD254489C52}" type="presParOf" srcId="{E0F84D5C-78C2-4129-B72D-AF1D36C36B05}" destId="{7C040E0A-286C-42A0-B3BE-F1A4387B122A}" srcOrd="0" destOrd="0" presId="urn:microsoft.com/office/officeart/2005/8/layout/hierarchy2"/>
    <dgm:cxn modelId="{F62D080F-03B0-46E8-AA30-B094B91B53DB}" type="presParOf" srcId="{7C040E0A-286C-42A0-B3BE-F1A4387B122A}" destId="{3C92085C-AC5C-4C99-B64A-945C6E6D0AE3}" srcOrd="0" destOrd="0" presId="urn:microsoft.com/office/officeart/2005/8/layout/hierarchy2"/>
    <dgm:cxn modelId="{4E8AF771-2AE9-428E-8CBD-134882D858EA}" type="presParOf" srcId="{E0F84D5C-78C2-4129-B72D-AF1D36C36B05}" destId="{E135DA1A-DF10-419B-969B-686B926BACEF}" srcOrd="1" destOrd="0" presId="urn:microsoft.com/office/officeart/2005/8/layout/hierarchy2"/>
    <dgm:cxn modelId="{DB99F483-3600-4AFE-B7EF-4B637F05216F}" type="presParOf" srcId="{E135DA1A-DF10-419B-969B-686B926BACEF}" destId="{E9D30940-62A6-4D21-AF9C-1330276EF71C}" srcOrd="0" destOrd="0" presId="urn:microsoft.com/office/officeart/2005/8/layout/hierarchy2"/>
    <dgm:cxn modelId="{C2A688D3-C3AE-45A7-BFC6-0B5423643624}" type="presParOf" srcId="{E135DA1A-DF10-419B-969B-686B926BACEF}" destId="{CA20CFF9-41B8-4AD8-84F7-B0A390E19FEA}" srcOrd="1" destOrd="0" presId="urn:microsoft.com/office/officeart/2005/8/layout/hierarchy2"/>
    <dgm:cxn modelId="{5A37B4D7-DCB6-4130-AD6E-AF3DB402519E}" type="presParOf" srcId="{CA20CFF9-41B8-4AD8-84F7-B0A390E19FEA}" destId="{3EBB0981-D302-4B46-9631-DFD27FEFCFAB}" srcOrd="0" destOrd="0" presId="urn:microsoft.com/office/officeart/2005/8/layout/hierarchy2"/>
    <dgm:cxn modelId="{ECDF3E9F-197A-4820-AA7D-8201D2291342}" type="presParOf" srcId="{3EBB0981-D302-4B46-9631-DFD27FEFCFAB}" destId="{B1B89979-F747-47C3-822A-C2C00E57D889}" srcOrd="0" destOrd="0" presId="urn:microsoft.com/office/officeart/2005/8/layout/hierarchy2"/>
    <dgm:cxn modelId="{C7A6A419-8744-4679-A4CA-EB23260CE592}" type="presParOf" srcId="{CA20CFF9-41B8-4AD8-84F7-B0A390E19FEA}" destId="{2BAC7DE1-97B2-4B6F-BA6E-27EDA8AE3392}" srcOrd="1" destOrd="0" presId="urn:microsoft.com/office/officeart/2005/8/layout/hierarchy2"/>
    <dgm:cxn modelId="{7D43B1B9-A678-48FC-8A97-7C76199B9704}" type="presParOf" srcId="{2BAC7DE1-97B2-4B6F-BA6E-27EDA8AE3392}" destId="{45118D2A-EE71-4A0A-86E9-752ABF09FE93}" srcOrd="0" destOrd="0" presId="urn:microsoft.com/office/officeart/2005/8/layout/hierarchy2"/>
    <dgm:cxn modelId="{00254570-225D-4BBB-B2E2-037F4B84BD12}" type="presParOf" srcId="{2BAC7DE1-97B2-4B6F-BA6E-27EDA8AE3392}" destId="{B7E2070F-6B39-412D-A0B0-08DBA7FE4A26}" srcOrd="1" destOrd="0" presId="urn:microsoft.com/office/officeart/2005/8/layout/hierarchy2"/>
    <dgm:cxn modelId="{C77C3D43-3FAF-43C8-B5BB-F3600AFB0625}" type="presParOf" srcId="{B7E2070F-6B39-412D-A0B0-08DBA7FE4A26}" destId="{E42050BA-CF37-4BF5-B65C-2DD0B93E3795}" srcOrd="0" destOrd="0" presId="urn:microsoft.com/office/officeart/2005/8/layout/hierarchy2"/>
    <dgm:cxn modelId="{5B728EF6-DEF3-425A-A1CD-DABCAA191738}" type="presParOf" srcId="{E42050BA-CF37-4BF5-B65C-2DD0B93E3795}" destId="{0D142B06-F57B-4096-AB8C-A6504F0BEF20}" srcOrd="0" destOrd="0" presId="urn:microsoft.com/office/officeart/2005/8/layout/hierarchy2"/>
    <dgm:cxn modelId="{DFD4563B-1B08-4D38-91F9-B7940CF4CB5B}" type="presParOf" srcId="{B7E2070F-6B39-412D-A0B0-08DBA7FE4A26}" destId="{32648503-89AC-4E29-B9C9-4CF22058DA25}" srcOrd="1" destOrd="0" presId="urn:microsoft.com/office/officeart/2005/8/layout/hierarchy2"/>
    <dgm:cxn modelId="{4078CE26-4EB0-4CC7-BDCF-50C524C1BFC1}" type="presParOf" srcId="{32648503-89AC-4E29-B9C9-4CF22058DA25}" destId="{C239A20D-BA78-4A50-8419-F905BACF27F7}" srcOrd="0" destOrd="0" presId="urn:microsoft.com/office/officeart/2005/8/layout/hierarchy2"/>
    <dgm:cxn modelId="{DF96EB7D-5A18-4A89-AEA7-C7EDCF7A3F1E}" type="presParOf" srcId="{32648503-89AC-4E29-B9C9-4CF22058DA25}" destId="{5585584F-4FD3-4429-B888-AA007AD69AB2}" srcOrd="1" destOrd="0" presId="urn:microsoft.com/office/officeart/2005/8/layout/hierarchy2"/>
    <dgm:cxn modelId="{882E723E-0EDA-428C-A515-A02B90955C4E}" type="presParOf" srcId="{5585584F-4FD3-4429-B888-AA007AD69AB2}" destId="{78AE7F70-1647-463C-A53E-D30DCF979761}" srcOrd="0" destOrd="0" presId="urn:microsoft.com/office/officeart/2005/8/layout/hierarchy2"/>
    <dgm:cxn modelId="{2E9C1F6F-3B15-4F7C-8B66-832E4086850D}" type="presParOf" srcId="{78AE7F70-1647-463C-A53E-D30DCF979761}" destId="{3D3460B5-6BDA-45EC-B245-3A5B1A8028C4}" srcOrd="0" destOrd="0" presId="urn:microsoft.com/office/officeart/2005/8/layout/hierarchy2"/>
    <dgm:cxn modelId="{D35DCABE-93A0-4C9E-BF91-77DF8FA8E718}" type="presParOf" srcId="{5585584F-4FD3-4429-B888-AA007AD69AB2}" destId="{09FCA02E-CE5B-4AE3-AE37-13AEBB74019B}" srcOrd="1" destOrd="0" presId="urn:microsoft.com/office/officeart/2005/8/layout/hierarchy2"/>
    <dgm:cxn modelId="{A6194254-1555-49C9-AB5E-1BD1F6FA62D0}" type="presParOf" srcId="{09FCA02E-CE5B-4AE3-AE37-13AEBB74019B}" destId="{BC31B266-AC39-41C4-94EA-2175149C5682}" srcOrd="0" destOrd="0" presId="urn:microsoft.com/office/officeart/2005/8/layout/hierarchy2"/>
    <dgm:cxn modelId="{F913AB64-4463-4FD1-8E44-356733E5CF0B}" type="presParOf" srcId="{09FCA02E-CE5B-4AE3-AE37-13AEBB74019B}" destId="{83FFA3CE-04E4-4FEC-956B-F7364B661FD8}" srcOrd="1" destOrd="0" presId="urn:microsoft.com/office/officeart/2005/8/layout/hierarchy2"/>
    <dgm:cxn modelId="{975934D1-3F96-4157-B391-6654BEF15284}" type="presParOf" srcId="{83FFA3CE-04E4-4FEC-956B-F7364B661FD8}" destId="{4DEDBEBB-5437-4A95-B033-3383ED2653AF}" srcOrd="0" destOrd="0" presId="urn:microsoft.com/office/officeart/2005/8/layout/hierarchy2"/>
    <dgm:cxn modelId="{53716BD4-D26B-4C7D-B3F0-C9D94292708D}" type="presParOf" srcId="{4DEDBEBB-5437-4A95-B033-3383ED2653AF}" destId="{E42CF5E4-4650-43E6-9A2E-38C1F05293D7}" srcOrd="0" destOrd="0" presId="urn:microsoft.com/office/officeart/2005/8/layout/hierarchy2"/>
    <dgm:cxn modelId="{DA4F2C98-384E-44E0-908D-B5846B8929DE}" type="presParOf" srcId="{83FFA3CE-04E4-4FEC-956B-F7364B661FD8}" destId="{789BC8DB-4F8C-4D4F-B605-DC570AC517D3}" srcOrd="1" destOrd="0" presId="urn:microsoft.com/office/officeart/2005/8/layout/hierarchy2"/>
    <dgm:cxn modelId="{B4A97CB4-DFB5-4021-ACD6-B155FC240173}" type="presParOf" srcId="{789BC8DB-4F8C-4D4F-B605-DC570AC517D3}" destId="{90D40D18-1CFD-4CE3-8602-6522179B725A}" srcOrd="0" destOrd="0" presId="urn:microsoft.com/office/officeart/2005/8/layout/hierarchy2"/>
    <dgm:cxn modelId="{67EE5315-3733-498A-B2D9-0BDB840851C6}" type="presParOf" srcId="{789BC8DB-4F8C-4D4F-B605-DC570AC517D3}" destId="{9C90D52A-71D5-45A4-82EC-6382C6BEEFA7}" srcOrd="1" destOrd="0" presId="urn:microsoft.com/office/officeart/2005/8/layout/hierarchy2"/>
    <dgm:cxn modelId="{69F691D0-DED1-49AA-A430-C757CC805C69}" type="presParOf" srcId="{9C90D52A-71D5-45A4-82EC-6382C6BEEFA7}" destId="{90EF04C5-B7B9-423E-A6A1-CC91B8D99586}" srcOrd="0" destOrd="0" presId="urn:microsoft.com/office/officeart/2005/8/layout/hierarchy2"/>
    <dgm:cxn modelId="{BC643065-3719-455B-A772-7C5F7A2166DC}" type="presParOf" srcId="{90EF04C5-B7B9-423E-A6A1-CC91B8D99586}" destId="{8AD34A21-A67A-4FDE-A516-52CE4AD56A92}" srcOrd="0" destOrd="0" presId="urn:microsoft.com/office/officeart/2005/8/layout/hierarchy2"/>
    <dgm:cxn modelId="{99357B0A-9858-46FA-A263-97CF49B7B67A}" type="presParOf" srcId="{9C90D52A-71D5-45A4-82EC-6382C6BEEFA7}" destId="{25789C0B-44D8-4320-813B-65FCE985CD42}" srcOrd="1" destOrd="0" presId="urn:microsoft.com/office/officeart/2005/8/layout/hierarchy2"/>
    <dgm:cxn modelId="{0B8A7371-9FD8-4B74-9E62-132C55BC2752}" type="presParOf" srcId="{25789C0B-44D8-4320-813B-65FCE985CD42}" destId="{2C71B422-01EE-4B41-9FA9-63A1EC58FE68}" srcOrd="0" destOrd="0" presId="urn:microsoft.com/office/officeart/2005/8/layout/hierarchy2"/>
    <dgm:cxn modelId="{C0BF7037-AAAE-492C-B0D7-77F1B1B93836}" type="presParOf" srcId="{25789C0B-44D8-4320-813B-65FCE985CD42}" destId="{393EFB33-D8E1-42E2-BC8D-D30CD6B43C39}" srcOrd="1" destOrd="0" presId="urn:microsoft.com/office/officeart/2005/8/layout/hierarchy2"/>
    <dgm:cxn modelId="{5E5DC2E7-1BD4-4AF3-ACE8-EC2C55FC4810}" type="presParOf" srcId="{83FFA3CE-04E4-4FEC-956B-F7364B661FD8}" destId="{25FC5056-B3C5-4FC9-9CCB-748549E51B1C}" srcOrd="2" destOrd="0" presId="urn:microsoft.com/office/officeart/2005/8/layout/hierarchy2"/>
    <dgm:cxn modelId="{2466E7B6-3563-4120-A3AD-61B8A7307935}" type="presParOf" srcId="{25FC5056-B3C5-4FC9-9CCB-748549E51B1C}" destId="{4E2F1ABA-9BED-4BD2-A02F-F6F43E089958}" srcOrd="0" destOrd="0" presId="urn:microsoft.com/office/officeart/2005/8/layout/hierarchy2"/>
    <dgm:cxn modelId="{53EA2977-5423-4EE6-A93C-031990386B1B}" type="presParOf" srcId="{83FFA3CE-04E4-4FEC-956B-F7364B661FD8}" destId="{FBE445FF-4AC2-4F44-A2BD-E7B47840C80A}" srcOrd="3" destOrd="0" presId="urn:microsoft.com/office/officeart/2005/8/layout/hierarchy2"/>
    <dgm:cxn modelId="{7FDD7D9C-6B95-43F5-A619-8D48D4A6F61D}" type="presParOf" srcId="{FBE445FF-4AC2-4F44-A2BD-E7B47840C80A}" destId="{678AE646-50FC-4B1D-8F1D-F4DD0C5AB6C6}" srcOrd="0" destOrd="0" presId="urn:microsoft.com/office/officeart/2005/8/layout/hierarchy2"/>
    <dgm:cxn modelId="{CD828235-092C-4685-925B-1060B21FF857}" type="presParOf" srcId="{FBE445FF-4AC2-4F44-A2BD-E7B47840C80A}" destId="{25988B89-6EC4-4EBF-92CD-0A598A2CE4A5}" srcOrd="1" destOrd="0" presId="urn:microsoft.com/office/officeart/2005/8/layout/hierarchy2"/>
    <dgm:cxn modelId="{28C51176-07BB-494A-854C-9BD4CA832607}" type="presParOf" srcId="{25988B89-6EC4-4EBF-92CD-0A598A2CE4A5}" destId="{10FC4E50-8361-4A9E-A099-F5E3D524A7F5}" srcOrd="0" destOrd="0" presId="urn:microsoft.com/office/officeart/2005/8/layout/hierarchy2"/>
    <dgm:cxn modelId="{85856793-F5E1-400E-AD31-3250841B56E7}" type="presParOf" srcId="{10FC4E50-8361-4A9E-A099-F5E3D524A7F5}" destId="{47278385-0E19-4042-804E-888D46ECA323}" srcOrd="0" destOrd="0" presId="urn:microsoft.com/office/officeart/2005/8/layout/hierarchy2"/>
    <dgm:cxn modelId="{5A82CBAD-B99C-4C9E-A190-D732821EF62F}" type="presParOf" srcId="{25988B89-6EC4-4EBF-92CD-0A598A2CE4A5}" destId="{7FC65822-AFD1-40EB-BE79-2799D5D32483}" srcOrd="1" destOrd="0" presId="urn:microsoft.com/office/officeart/2005/8/layout/hierarchy2"/>
    <dgm:cxn modelId="{862EFFCD-D160-4629-8234-786F30D726FC}" type="presParOf" srcId="{7FC65822-AFD1-40EB-BE79-2799D5D32483}" destId="{368C36EA-E54B-4047-9511-57E2CC58927D}" srcOrd="0" destOrd="0" presId="urn:microsoft.com/office/officeart/2005/8/layout/hierarchy2"/>
    <dgm:cxn modelId="{65BFB33F-7E64-4F04-B017-621382BCAA92}" type="presParOf" srcId="{7FC65822-AFD1-40EB-BE79-2799D5D32483}" destId="{A09314A1-9AF6-434B-B4D2-247B6632B7B2}" srcOrd="1" destOrd="0" presId="urn:microsoft.com/office/officeart/2005/8/layout/hierarchy2"/>
    <dgm:cxn modelId="{EAE271FB-78DD-46CA-9216-357C1F4AD256}" type="presParOf" srcId="{A09314A1-9AF6-434B-B4D2-247B6632B7B2}" destId="{2C4E48EA-E378-4CF5-8256-045B6006E4F1}" srcOrd="0" destOrd="0" presId="urn:microsoft.com/office/officeart/2005/8/layout/hierarchy2"/>
    <dgm:cxn modelId="{9780C11F-0AA3-4C7D-AFFA-706B5B2FCA03}" type="presParOf" srcId="{2C4E48EA-E378-4CF5-8256-045B6006E4F1}" destId="{A7930152-2677-48CB-A406-68233D36313E}" srcOrd="0" destOrd="0" presId="urn:microsoft.com/office/officeart/2005/8/layout/hierarchy2"/>
    <dgm:cxn modelId="{08BA4D51-3790-475B-9036-C847354EF063}" type="presParOf" srcId="{A09314A1-9AF6-434B-B4D2-247B6632B7B2}" destId="{C5D13B95-32CF-4A0A-949A-0F7C19C79284}" srcOrd="1" destOrd="0" presId="urn:microsoft.com/office/officeart/2005/8/layout/hierarchy2"/>
    <dgm:cxn modelId="{F077136D-D1D0-48BD-8372-58BA04A0F251}" type="presParOf" srcId="{C5D13B95-32CF-4A0A-949A-0F7C19C79284}" destId="{3067A005-BC00-4F55-87E9-967E94F17D81}" srcOrd="0" destOrd="0" presId="urn:microsoft.com/office/officeart/2005/8/layout/hierarchy2"/>
    <dgm:cxn modelId="{2A9DD549-DFFF-4C60-92BD-D7D5B63C1E2C}" type="presParOf" srcId="{C5D13B95-32CF-4A0A-949A-0F7C19C79284}" destId="{D0601683-97EF-45A0-A6F6-C6273CD57E4A}" srcOrd="1" destOrd="0" presId="urn:microsoft.com/office/officeart/2005/8/layout/hierarchy2"/>
    <dgm:cxn modelId="{41114887-E188-4174-A2D9-C6711B7C53DB}" type="presParOf" srcId="{D0601683-97EF-45A0-A6F6-C6273CD57E4A}" destId="{B326C6C6-5AD1-401F-B1C0-4F0C7C763BC6}" srcOrd="0" destOrd="0" presId="urn:microsoft.com/office/officeart/2005/8/layout/hierarchy2"/>
    <dgm:cxn modelId="{482D28FF-B11D-4A74-8BE6-3C590B1E86F2}" type="presParOf" srcId="{B326C6C6-5AD1-401F-B1C0-4F0C7C763BC6}" destId="{60D5C364-1A0F-4A1F-8736-6C7DCA02DFBC}" srcOrd="0" destOrd="0" presId="urn:microsoft.com/office/officeart/2005/8/layout/hierarchy2"/>
    <dgm:cxn modelId="{043AD7E3-2E38-4395-A8B7-D030F4991334}" type="presParOf" srcId="{D0601683-97EF-45A0-A6F6-C6273CD57E4A}" destId="{B5BD29F5-4EA0-4109-A7D8-071AD581063E}" srcOrd="1" destOrd="0" presId="urn:microsoft.com/office/officeart/2005/8/layout/hierarchy2"/>
    <dgm:cxn modelId="{0A043113-9060-4CC8-BA63-EA46AC6524F6}" type="presParOf" srcId="{B5BD29F5-4EA0-4109-A7D8-071AD581063E}" destId="{4E01D09D-89DE-4FED-9240-F42B310ABB56}" srcOrd="0" destOrd="0" presId="urn:microsoft.com/office/officeart/2005/8/layout/hierarchy2"/>
    <dgm:cxn modelId="{BC813640-D2BE-48D7-B308-3F7480F09D72}" type="presParOf" srcId="{B5BD29F5-4EA0-4109-A7D8-071AD581063E}" destId="{DC0F16A6-C267-4745-BEC0-2EF6A97BDA8F}" srcOrd="1" destOrd="0" presId="urn:microsoft.com/office/officeart/2005/8/layout/hierarchy2"/>
    <dgm:cxn modelId="{A098AB6C-BCA0-458F-BC5A-FF6B98D70C4B}" type="presParOf" srcId="{DC0F16A6-C267-4745-BEC0-2EF6A97BDA8F}" destId="{E5679071-256B-4085-A4D7-3912DA6BC1A9}" srcOrd="0" destOrd="0" presId="urn:microsoft.com/office/officeart/2005/8/layout/hierarchy2"/>
    <dgm:cxn modelId="{F6B94316-749B-471C-8E0C-B6C6034E53C0}" type="presParOf" srcId="{E5679071-256B-4085-A4D7-3912DA6BC1A9}" destId="{D3E60E1A-BC7B-4F36-B0D7-A0B424DA5691}" srcOrd="0" destOrd="0" presId="urn:microsoft.com/office/officeart/2005/8/layout/hierarchy2"/>
    <dgm:cxn modelId="{15776F1A-5470-47D5-BB19-6007760A6386}" type="presParOf" srcId="{DC0F16A6-C267-4745-BEC0-2EF6A97BDA8F}" destId="{7B2E5990-3822-4C48-852E-F9AFEAC62950}" srcOrd="1" destOrd="0" presId="urn:microsoft.com/office/officeart/2005/8/layout/hierarchy2"/>
    <dgm:cxn modelId="{6A000D77-05BF-4E2C-9102-88A0ECB12EBE}" type="presParOf" srcId="{7B2E5990-3822-4C48-852E-F9AFEAC62950}" destId="{6C37B164-4DCE-4EC7-9420-5B0C079CCC03}" srcOrd="0" destOrd="0" presId="urn:microsoft.com/office/officeart/2005/8/layout/hierarchy2"/>
    <dgm:cxn modelId="{EBC67FA9-B14E-451E-B8A2-F8ECEBAB4B52}" type="presParOf" srcId="{7B2E5990-3822-4C48-852E-F9AFEAC62950}" destId="{A49DDE4D-5CBB-4E60-9968-6C420021AF61}" srcOrd="1" destOrd="0" presId="urn:microsoft.com/office/officeart/2005/8/layout/hierarchy2"/>
    <dgm:cxn modelId="{919282EC-4046-4FAF-AE3E-70E95A56FB64}" type="presParOf" srcId="{A49DDE4D-5CBB-4E60-9968-6C420021AF61}" destId="{A07B54B4-A314-4717-8EC7-91B0F48FED8D}" srcOrd="0" destOrd="0" presId="urn:microsoft.com/office/officeart/2005/8/layout/hierarchy2"/>
    <dgm:cxn modelId="{4A2A1419-15BC-4B17-ADB8-76EA3F47831A}" type="presParOf" srcId="{A07B54B4-A314-4717-8EC7-91B0F48FED8D}" destId="{EB0C688C-B0A1-4A3D-959F-57DB86CC8798}" srcOrd="0" destOrd="0" presId="urn:microsoft.com/office/officeart/2005/8/layout/hierarchy2"/>
    <dgm:cxn modelId="{BB896BC0-27B4-4B9F-8C4D-47BE40C4B224}" type="presParOf" srcId="{A49DDE4D-5CBB-4E60-9968-6C420021AF61}" destId="{C679C0E2-E653-4A6C-8044-9086CB66A9D0}" srcOrd="1" destOrd="0" presId="urn:microsoft.com/office/officeart/2005/8/layout/hierarchy2"/>
    <dgm:cxn modelId="{6F1177E0-D3F0-49EF-AD8A-934514848C1A}" type="presParOf" srcId="{C679C0E2-E653-4A6C-8044-9086CB66A9D0}" destId="{C5BACD1B-616D-43FB-B85A-29BB1D0274E1}" srcOrd="0" destOrd="0" presId="urn:microsoft.com/office/officeart/2005/8/layout/hierarchy2"/>
    <dgm:cxn modelId="{B64874C2-05AF-4EB2-A0B7-FA84187EFC56}" type="presParOf" srcId="{C679C0E2-E653-4A6C-8044-9086CB66A9D0}" destId="{4AE1A3A5-BFE3-4AC1-B610-9B6897416B68}" srcOrd="1" destOrd="0" presId="urn:microsoft.com/office/officeart/2005/8/layout/hierarchy2"/>
    <dgm:cxn modelId="{1EB215DB-2A74-436C-8211-55CABFF76421}" type="presParOf" srcId="{DC0F16A6-C267-4745-BEC0-2EF6A97BDA8F}" destId="{22408EDF-1D35-4083-BAA9-030C2F9D911A}" srcOrd="2" destOrd="0" presId="urn:microsoft.com/office/officeart/2005/8/layout/hierarchy2"/>
    <dgm:cxn modelId="{5FADC0BE-843A-4A12-88D8-93D0F20E3D5C}" type="presParOf" srcId="{22408EDF-1D35-4083-BAA9-030C2F9D911A}" destId="{4C5AD411-6680-4C72-AB06-D37D5A8F49BF}" srcOrd="0" destOrd="0" presId="urn:microsoft.com/office/officeart/2005/8/layout/hierarchy2"/>
    <dgm:cxn modelId="{FFA1472F-E6A4-4A1D-A0E9-1111DA7E860B}" type="presParOf" srcId="{DC0F16A6-C267-4745-BEC0-2EF6A97BDA8F}" destId="{D25D6A3E-770F-4D47-9CF1-13EEA6200926}" srcOrd="3" destOrd="0" presId="urn:microsoft.com/office/officeart/2005/8/layout/hierarchy2"/>
    <dgm:cxn modelId="{A2C83C4F-C5DD-4848-A76B-C51F8E9A2B5E}" type="presParOf" srcId="{D25D6A3E-770F-4D47-9CF1-13EEA6200926}" destId="{2F105AE1-7607-4001-ADBE-E34B8C500EE0}" srcOrd="0" destOrd="0" presId="urn:microsoft.com/office/officeart/2005/8/layout/hierarchy2"/>
    <dgm:cxn modelId="{C6952C48-790C-49EC-8C02-8151983E2B5A}" type="presParOf" srcId="{D25D6A3E-770F-4D47-9CF1-13EEA6200926}" destId="{5E6C62A0-D472-417B-B6D9-78423ED7AA8A}" srcOrd="1" destOrd="0" presId="urn:microsoft.com/office/officeart/2005/8/layout/hierarchy2"/>
    <dgm:cxn modelId="{3A5C1E62-AD7A-41E7-8126-85C08B2824DE}" type="presParOf" srcId="{5E6C62A0-D472-417B-B6D9-78423ED7AA8A}" destId="{ABCF655F-D837-4268-9484-F766160A7ECF}" srcOrd="0" destOrd="0" presId="urn:microsoft.com/office/officeart/2005/8/layout/hierarchy2"/>
    <dgm:cxn modelId="{DFB6F1C5-590D-496A-B554-33DE9E1CA0E2}" type="presParOf" srcId="{ABCF655F-D837-4268-9484-F766160A7ECF}" destId="{A9F4BB5D-BB94-421A-A226-8865C0E38BBD}" srcOrd="0" destOrd="0" presId="urn:microsoft.com/office/officeart/2005/8/layout/hierarchy2"/>
    <dgm:cxn modelId="{14A49862-A3AC-49F5-990F-CFE8E5980A24}" type="presParOf" srcId="{5E6C62A0-D472-417B-B6D9-78423ED7AA8A}" destId="{E8E87D11-735B-4B4B-A795-9578296C53C8}" srcOrd="1" destOrd="0" presId="urn:microsoft.com/office/officeart/2005/8/layout/hierarchy2"/>
    <dgm:cxn modelId="{E69375C2-7B17-482F-A423-945E5A59CBD4}" type="presParOf" srcId="{E8E87D11-735B-4B4B-A795-9578296C53C8}" destId="{E736B0A3-8BE1-4068-9521-1B35E3BCF3E2}" srcOrd="0" destOrd="0" presId="urn:microsoft.com/office/officeart/2005/8/layout/hierarchy2"/>
    <dgm:cxn modelId="{05DF4494-B9BC-46F3-8553-739C5D550EEA}" type="presParOf" srcId="{E8E87D11-735B-4B4B-A795-9578296C53C8}" destId="{F3BFD578-4155-40A8-9913-1CD469B7252A}" srcOrd="1" destOrd="0" presId="urn:microsoft.com/office/officeart/2005/8/layout/hierarchy2"/>
    <dgm:cxn modelId="{9281FFB9-661C-469B-B5F1-EE6F00C84F84}" type="presParOf" srcId="{A09314A1-9AF6-434B-B4D2-247B6632B7B2}" destId="{65E43385-0842-44F7-AC0F-49E3BDB8D23C}" srcOrd="2" destOrd="0" presId="urn:microsoft.com/office/officeart/2005/8/layout/hierarchy2"/>
    <dgm:cxn modelId="{01083AE0-12DB-4A43-9123-63EE0FDD31C1}" type="presParOf" srcId="{65E43385-0842-44F7-AC0F-49E3BDB8D23C}" destId="{6CF30A53-1CEF-495D-8906-B3C86B0AFB0E}" srcOrd="0" destOrd="0" presId="urn:microsoft.com/office/officeart/2005/8/layout/hierarchy2"/>
    <dgm:cxn modelId="{BB35EEF3-230A-41A7-9487-4160FA2DE796}" type="presParOf" srcId="{A09314A1-9AF6-434B-B4D2-247B6632B7B2}" destId="{8EDB0183-0439-4DCD-A26D-45BD55DD6E43}" srcOrd="3" destOrd="0" presId="urn:microsoft.com/office/officeart/2005/8/layout/hierarchy2"/>
    <dgm:cxn modelId="{0D25B65B-8B5C-4573-8A8A-FE50287D63C9}" type="presParOf" srcId="{8EDB0183-0439-4DCD-A26D-45BD55DD6E43}" destId="{1EF58066-36BC-4A65-BC11-81061461E0DB}" srcOrd="0" destOrd="0" presId="urn:microsoft.com/office/officeart/2005/8/layout/hierarchy2"/>
    <dgm:cxn modelId="{B99187CF-3E56-462A-80EB-40C40E01E0B3}" type="presParOf" srcId="{8EDB0183-0439-4DCD-A26D-45BD55DD6E43}" destId="{D4A1B990-6933-4410-9666-54A74CEAF34A}" srcOrd="1" destOrd="0" presId="urn:microsoft.com/office/officeart/2005/8/layout/hierarchy2"/>
    <dgm:cxn modelId="{A8780556-3724-453A-9BAA-76D46E894CC5}" type="presParOf" srcId="{D4A1B990-6933-4410-9666-54A74CEAF34A}" destId="{95BCFF2C-3A2D-4F6A-89A1-F905DABA33ED}" srcOrd="0" destOrd="0" presId="urn:microsoft.com/office/officeart/2005/8/layout/hierarchy2"/>
    <dgm:cxn modelId="{4CBCA0A9-9274-444F-99D2-37B251702C80}" type="presParOf" srcId="{95BCFF2C-3A2D-4F6A-89A1-F905DABA33ED}" destId="{4F4C529C-C868-40B6-84A1-3D45B1F7BCF9}" srcOrd="0" destOrd="0" presId="urn:microsoft.com/office/officeart/2005/8/layout/hierarchy2"/>
    <dgm:cxn modelId="{6943A53E-6DEF-4A6C-A5A3-8C9EEB85CEDB}" type="presParOf" srcId="{D4A1B990-6933-4410-9666-54A74CEAF34A}" destId="{19E2137C-164A-403B-BA90-4B29C925BC44}" srcOrd="1" destOrd="0" presId="urn:microsoft.com/office/officeart/2005/8/layout/hierarchy2"/>
    <dgm:cxn modelId="{533912D2-9B69-45DB-B2FC-7910416AA0A1}" type="presParOf" srcId="{19E2137C-164A-403B-BA90-4B29C925BC44}" destId="{EFEB342B-89E8-490F-810C-CD049524E1A2}" srcOrd="0" destOrd="0" presId="urn:microsoft.com/office/officeart/2005/8/layout/hierarchy2"/>
    <dgm:cxn modelId="{7D201EE3-11BE-4243-83F7-76FD5D8C3A8D}" type="presParOf" srcId="{19E2137C-164A-403B-BA90-4B29C925BC44}" destId="{A1143E77-3F9F-4FB9-8DC1-833008DD38EF}" srcOrd="1" destOrd="0" presId="urn:microsoft.com/office/officeart/2005/8/layout/hierarchy2"/>
    <dgm:cxn modelId="{F90DEE58-CF67-485B-A866-32DF1457DC9A}" type="presParOf" srcId="{B7E2070F-6B39-412D-A0B0-08DBA7FE4A26}" destId="{511B35BA-1B29-45C8-BA44-D3BD37DEF89B}" srcOrd="2" destOrd="0" presId="urn:microsoft.com/office/officeart/2005/8/layout/hierarchy2"/>
    <dgm:cxn modelId="{85047E00-8B76-46E1-ACBD-0865CBBEB6A3}" type="presParOf" srcId="{511B35BA-1B29-45C8-BA44-D3BD37DEF89B}" destId="{40DC2E03-3021-45F5-8183-D21FDA366346}" srcOrd="0" destOrd="0" presId="urn:microsoft.com/office/officeart/2005/8/layout/hierarchy2"/>
    <dgm:cxn modelId="{73EE0F57-1E4B-4C38-AC62-828E1F46B7A0}" type="presParOf" srcId="{B7E2070F-6B39-412D-A0B0-08DBA7FE4A26}" destId="{1E476BE0-57D8-4ECF-951E-BC0B6219BF0D}" srcOrd="3" destOrd="0" presId="urn:microsoft.com/office/officeart/2005/8/layout/hierarchy2"/>
    <dgm:cxn modelId="{DD55FD87-92DA-4218-8101-F0E51AFFD41E}" type="presParOf" srcId="{1E476BE0-57D8-4ECF-951E-BC0B6219BF0D}" destId="{1D637276-FB24-432F-AD32-9A7652477FC2}" srcOrd="0" destOrd="0" presId="urn:microsoft.com/office/officeart/2005/8/layout/hierarchy2"/>
    <dgm:cxn modelId="{89E3AA84-6674-4D4E-841C-9779D4BB2FF9}" type="presParOf" srcId="{1E476BE0-57D8-4ECF-951E-BC0B6219BF0D}" destId="{15F8F066-508E-4AD0-952F-BC78ADDAD439}" srcOrd="1" destOrd="0" presId="urn:microsoft.com/office/officeart/2005/8/layout/hierarchy2"/>
    <dgm:cxn modelId="{126A939B-F0D8-40FA-9BE1-93AFFDBCF604}" type="presParOf" srcId="{E0F84D5C-78C2-4129-B72D-AF1D36C36B05}" destId="{B924546E-631E-4161-8CD6-E106EE1ABA47}" srcOrd="2" destOrd="0" presId="urn:microsoft.com/office/officeart/2005/8/layout/hierarchy2"/>
    <dgm:cxn modelId="{94E91540-A67A-4372-9AF1-F429B85CE9AF}" type="presParOf" srcId="{B924546E-631E-4161-8CD6-E106EE1ABA47}" destId="{FE68F891-3DCF-47D4-B706-2FA5C77E796B}" srcOrd="0" destOrd="0" presId="urn:microsoft.com/office/officeart/2005/8/layout/hierarchy2"/>
    <dgm:cxn modelId="{986469D2-15AA-4B73-A935-0A992621DBA4}" type="presParOf" srcId="{E0F84D5C-78C2-4129-B72D-AF1D36C36B05}" destId="{4BC4484D-B455-4A19-92AC-426B1F577B33}" srcOrd="3" destOrd="0" presId="urn:microsoft.com/office/officeart/2005/8/layout/hierarchy2"/>
    <dgm:cxn modelId="{279FAFA3-B4FA-44F0-BD54-85AAF3F06798}" type="presParOf" srcId="{4BC4484D-B455-4A19-92AC-426B1F577B33}" destId="{DA63E272-12FA-4B7F-8CCE-F2ACD1A1CF4E}" srcOrd="0" destOrd="0" presId="urn:microsoft.com/office/officeart/2005/8/layout/hierarchy2"/>
    <dgm:cxn modelId="{E30115A2-ADBF-45F6-802F-628FD621A017}" type="presParOf" srcId="{4BC4484D-B455-4A19-92AC-426B1F577B33}" destId="{F3950FC7-C660-4E7D-A438-A45D1662B1B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7291-63A8-46DB-BDB5-E46CD95AF152}">
      <dsp:nvSpPr>
        <dsp:cNvPr id="0" name=""/>
        <dsp:cNvSpPr/>
      </dsp:nvSpPr>
      <dsp:spPr>
        <a:xfrm>
          <a:off x="755" y="2039317"/>
          <a:ext cx="1283304" cy="641652"/>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Report</a:t>
          </a:r>
        </a:p>
      </dsp:txBody>
      <dsp:txXfrm>
        <a:off x="19548" y="2058110"/>
        <a:ext cx="1245718" cy="604066"/>
      </dsp:txXfrm>
    </dsp:sp>
    <dsp:sp modelId="{DF2597D1-A702-447F-B029-4C4DABC23E9E}">
      <dsp:nvSpPr>
        <dsp:cNvPr id="0" name=""/>
        <dsp:cNvSpPr/>
      </dsp:nvSpPr>
      <dsp:spPr>
        <a:xfrm>
          <a:off x="1284060" y="2346872"/>
          <a:ext cx="513321" cy="26542"/>
        </a:xfrm>
        <a:custGeom>
          <a:avLst/>
          <a:gdLst/>
          <a:ahLst/>
          <a:cxnLst/>
          <a:rect l="0" t="0" r="0" b="0"/>
          <a:pathLst>
            <a:path>
              <a:moveTo>
                <a:pt x="0" y="13271"/>
              </a:moveTo>
              <a:lnTo>
                <a:pt x="513321" y="1327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1527888" y="2347311"/>
        <a:ext cx="25666" cy="25666"/>
      </dsp:txXfrm>
    </dsp:sp>
    <dsp:sp modelId="{BC2A5306-5AF3-46FA-8F64-8C4F1A7340B5}">
      <dsp:nvSpPr>
        <dsp:cNvPr id="0" name=""/>
        <dsp:cNvSpPr/>
      </dsp:nvSpPr>
      <dsp:spPr>
        <a:xfrm>
          <a:off x="1797382" y="2039317"/>
          <a:ext cx="1283304" cy="6416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Intake</a:t>
          </a:r>
        </a:p>
      </dsp:txBody>
      <dsp:txXfrm>
        <a:off x="1816175" y="2058110"/>
        <a:ext cx="1245718" cy="604066"/>
      </dsp:txXfrm>
    </dsp:sp>
    <dsp:sp modelId="{6903BB37-15AD-4A7C-8EC8-50D91EA828D5}">
      <dsp:nvSpPr>
        <dsp:cNvPr id="0" name=""/>
        <dsp:cNvSpPr/>
      </dsp:nvSpPr>
      <dsp:spPr>
        <a:xfrm rot="19457599">
          <a:off x="3021269" y="2162397"/>
          <a:ext cx="632157" cy="26542"/>
        </a:xfrm>
        <a:custGeom>
          <a:avLst/>
          <a:gdLst/>
          <a:ahLst/>
          <a:cxnLst/>
          <a:rect l="0" t="0" r="0" b="0"/>
          <a:pathLst>
            <a:path>
              <a:moveTo>
                <a:pt x="0" y="13271"/>
              </a:moveTo>
              <a:lnTo>
                <a:pt x="632157" y="1327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321544" y="2159865"/>
        <a:ext cx="31607" cy="31607"/>
      </dsp:txXfrm>
    </dsp:sp>
    <dsp:sp modelId="{2D334631-2D73-492E-BEAE-CD7B82568247}">
      <dsp:nvSpPr>
        <dsp:cNvPr id="0" name=""/>
        <dsp:cNvSpPr/>
      </dsp:nvSpPr>
      <dsp:spPr>
        <a:xfrm>
          <a:off x="3594009" y="1670367"/>
          <a:ext cx="1283304" cy="64165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Formal Complaint</a:t>
          </a:r>
        </a:p>
      </dsp:txBody>
      <dsp:txXfrm>
        <a:off x="3612802" y="1689160"/>
        <a:ext cx="1245718" cy="604066"/>
      </dsp:txXfrm>
    </dsp:sp>
    <dsp:sp modelId="{9D0361EE-00BB-45BB-867B-A5FACF369221}">
      <dsp:nvSpPr>
        <dsp:cNvPr id="0" name=""/>
        <dsp:cNvSpPr/>
      </dsp:nvSpPr>
      <dsp:spPr>
        <a:xfrm rot="18289469">
          <a:off x="4684531" y="1608972"/>
          <a:ext cx="898886" cy="26542"/>
        </a:xfrm>
        <a:custGeom>
          <a:avLst/>
          <a:gdLst/>
          <a:ahLst/>
          <a:cxnLst/>
          <a:rect l="0" t="0" r="0" b="0"/>
          <a:pathLst>
            <a:path>
              <a:moveTo>
                <a:pt x="0" y="13271"/>
              </a:moveTo>
              <a:lnTo>
                <a:pt x="898886" y="13271"/>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111502" y="1599771"/>
        <a:ext cx="44944" cy="44944"/>
      </dsp:txXfrm>
    </dsp:sp>
    <dsp:sp modelId="{A9FEDA12-3FBA-4F5E-AB99-2AF4E9468C65}">
      <dsp:nvSpPr>
        <dsp:cNvPr id="0" name=""/>
        <dsp:cNvSpPr/>
      </dsp:nvSpPr>
      <dsp:spPr>
        <a:xfrm>
          <a:off x="5390635" y="932467"/>
          <a:ext cx="1283304" cy="641652"/>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Investigation</a:t>
          </a:r>
        </a:p>
      </dsp:txBody>
      <dsp:txXfrm>
        <a:off x="5409428" y="951260"/>
        <a:ext cx="1245718" cy="604066"/>
      </dsp:txXfrm>
    </dsp:sp>
    <dsp:sp modelId="{A1735879-7551-46DF-BE46-F5EFE249918C}">
      <dsp:nvSpPr>
        <dsp:cNvPr id="0" name=""/>
        <dsp:cNvSpPr/>
      </dsp:nvSpPr>
      <dsp:spPr>
        <a:xfrm>
          <a:off x="6673940" y="1240022"/>
          <a:ext cx="513321" cy="26542"/>
        </a:xfrm>
        <a:custGeom>
          <a:avLst/>
          <a:gdLst/>
          <a:ahLst/>
          <a:cxnLst/>
          <a:rect l="0" t="0" r="0" b="0"/>
          <a:pathLst>
            <a:path>
              <a:moveTo>
                <a:pt x="0" y="13271"/>
              </a:moveTo>
              <a:lnTo>
                <a:pt x="513321" y="13271"/>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6917768" y="1240460"/>
        <a:ext cx="25666" cy="25666"/>
      </dsp:txXfrm>
    </dsp:sp>
    <dsp:sp modelId="{E0CD586D-B784-4937-8222-7028805BC28D}">
      <dsp:nvSpPr>
        <dsp:cNvPr id="0" name=""/>
        <dsp:cNvSpPr/>
      </dsp:nvSpPr>
      <dsp:spPr>
        <a:xfrm>
          <a:off x="7187262" y="932467"/>
          <a:ext cx="1283304" cy="641652"/>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Hearing</a:t>
          </a:r>
        </a:p>
      </dsp:txBody>
      <dsp:txXfrm>
        <a:off x="7206055" y="951260"/>
        <a:ext cx="1245718" cy="604066"/>
      </dsp:txXfrm>
    </dsp:sp>
    <dsp:sp modelId="{9FE502EC-E705-44CA-86D9-99EAD0BBBC6D}">
      <dsp:nvSpPr>
        <dsp:cNvPr id="0" name=""/>
        <dsp:cNvSpPr/>
      </dsp:nvSpPr>
      <dsp:spPr>
        <a:xfrm>
          <a:off x="8470567" y="1240022"/>
          <a:ext cx="513321" cy="26542"/>
        </a:xfrm>
        <a:custGeom>
          <a:avLst/>
          <a:gdLst/>
          <a:ahLst/>
          <a:cxnLst/>
          <a:rect l="0" t="0" r="0" b="0"/>
          <a:pathLst>
            <a:path>
              <a:moveTo>
                <a:pt x="0" y="13271"/>
              </a:moveTo>
              <a:lnTo>
                <a:pt x="513321" y="13271"/>
              </a:lnTo>
            </a:path>
          </a:pathLst>
        </a:custGeom>
        <a:noFill/>
        <a:ln w="6350" cap="flat" cmpd="sng" algn="ctr">
          <a:solidFill>
            <a:schemeClr val="accent6"/>
          </a:solidFill>
          <a:prstDash val="solid"/>
          <a:miter lim="800000"/>
        </a:ln>
        <a:effectLst/>
      </dsp:spPr>
      <dsp:style>
        <a:lnRef idx="1">
          <a:schemeClr val="accent6"/>
        </a:lnRef>
        <a:fillRef idx="0">
          <a:schemeClr val="accent6"/>
        </a:fillRef>
        <a:effectRef idx="0">
          <a:schemeClr val="accent6"/>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8714395" y="1240460"/>
        <a:ext cx="25666" cy="25666"/>
      </dsp:txXfrm>
    </dsp:sp>
    <dsp:sp modelId="{8401A8DF-6E7A-48D0-B5F3-BAB7B835DC4D}">
      <dsp:nvSpPr>
        <dsp:cNvPr id="0" name=""/>
        <dsp:cNvSpPr/>
      </dsp:nvSpPr>
      <dsp:spPr>
        <a:xfrm>
          <a:off x="8983889" y="932467"/>
          <a:ext cx="1283304" cy="641652"/>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Appeal</a:t>
          </a:r>
        </a:p>
      </dsp:txBody>
      <dsp:txXfrm>
        <a:off x="9002682" y="951260"/>
        <a:ext cx="1245718" cy="604066"/>
      </dsp:txXfrm>
    </dsp:sp>
    <dsp:sp modelId="{C6CD21F2-2E63-452F-A275-8DB104CDABA5}">
      <dsp:nvSpPr>
        <dsp:cNvPr id="0" name=""/>
        <dsp:cNvSpPr/>
      </dsp:nvSpPr>
      <dsp:spPr>
        <a:xfrm>
          <a:off x="4877314" y="1977922"/>
          <a:ext cx="513321" cy="26542"/>
        </a:xfrm>
        <a:custGeom>
          <a:avLst/>
          <a:gdLst/>
          <a:ahLst/>
          <a:cxnLst/>
          <a:rect l="0" t="0" r="0" b="0"/>
          <a:pathLst>
            <a:path>
              <a:moveTo>
                <a:pt x="0" y="13271"/>
              </a:moveTo>
              <a:lnTo>
                <a:pt x="513321" y="13271"/>
              </a:lnTo>
            </a:path>
          </a:pathLst>
        </a:custGeom>
        <a:noFill/>
        <a:ln w="6350" cap="flat" cmpd="sng" algn="ctr">
          <a:solidFill>
            <a:schemeClr val="accent4"/>
          </a:solidFill>
          <a:prstDash val="solid"/>
          <a:miter lim="800000"/>
        </a:ln>
        <a:effectLst/>
      </dsp:spPr>
      <dsp:style>
        <a:lnRef idx="1">
          <a:schemeClr val="accent4"/>
        </a:lnRef>
        <a:fillRef idx="0">
          <a:schemeClr val="accent4"/>
        </a:fillRef>
        <a:effectRef idx="0">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121141" y="1978360"/>
        <a:ext cx="25666" cy="25666"/>
      </dsp:txXfrm>
    </dsp:sp>
    <dsp:sp modelId="{A63449B8-A1E0-46E8-AF58-5414F6E33BC0}">
      <dsp:nvSpPr>
        <dsp:cNvPr id="0" name=""/>
        <dsp:cNvSpPr/>
      </dsp:nvSpPr>
      <dsp:spPr>
        <a:xfrm>
          <a:off x="5390635" y="1670367"/>
          <a:ext cx="1283304" cy="641652"/>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Informal Resolution</a:t>
          </a:r>
        </a:p>
      </dsp:txBody>
      <dsp:txXfrm>
        <a:off x="5409428" y="1689160"/>
        <a:ext cx="1245718" cy="604066"/>
      </dsp:txXfrm>
    </dsp:sp>
    <dsp:sp modelId="{177A3A29-F68F-4E01-8952-5B1A5B814FBD}">
      <dsp:nvSpPr>
        <dsp:cNvPr id="0" name=""/>
        <dsp:cNvSpPr/>
      </dsp:nvSpPr>
      <dsp:spPr>
        <a:xfrm rot="3310531">
          <a:off x="4684531" y="2346872"/>
          <a:ext cx="898886" cy="26542"/>
        </a:xfrm>
        <a:custGeom>
          <a:avLst/>
          <a:gdLst/>
          <a:ahLst/>
          <a:cxnLst/>
          <a:rect l="0" t="0" r="0" b="0"/>
          <a:pathLst>
            <a:path>
              <a:moveTo>
                <a:pt x="0" y="13271"/>
              </a:moveTo>
              <a:lnTo>
                <a:pt x="898886" y="13271"/>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111502" y="2337671"/>
        <a:ext cx="44944" cy="44944"/>
      </dsp:txXfrm>
    </dsp:sp>
    <dsp:sp modelId="{6E021EEB-4E2D-4692-82BA-535902CE8003}">
      <dsp:nvSpPr>
        <dsp:cNvPr id="0" name=""/>
        <dsp:cNvSpPr/>
      </dsp:nvSpPr>
      <dsp:spPr>
        <a:xfrm>
          <a:off x="5390635" y="2408267"/>
          <a:ext cx="1283304" cy="641652"/>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Dismissal</a:t>
          </a:r>
        </a:p>
      </dsp:txBody>
      <dsp:txXfrm>
        <a:off x="5409428" y="2427060"/>
        <a:ext cx="1245718" cy="604066"/>
      </dsp:txXfrm>
    </dsp:sp>
    <dsp:sp modelId="{A1A0882D-913F-4655-9C3A-6635FEED06FD}">
      <dsp:nvSpPr>
        <dsp:cNvPr id="0" name=""/>
        <dsp:cNvSpPr/>
      </dsp:nvSpPr>
      <dsp:spPr>
        <a:xfrm rot="19457599">
          <a:off x="6614522" y="2531347"/>
          <a:ext cx="632157" cy="26542"/>
        </a:xfrm>
        <a:custGeom>
          <a:avLst/>
          <a:gdLst/>
          <a:ahLst/>
          <a:cxnLst/>
          <a:rect l="0" t="0" r="0" b="0"/>
          <a:pathLst>
            <a:path>
              <a:moveTo>
                <a:pt x="0" y="13271"/>
              </a:moveTo>
              <a:lnTo>
                <a:pt x="632157" y="13271"/>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6914797" y="2528815"/>
        <a:ext cx="31607" cy="31607"/>
      </dsp:txXfrm>
    </dsp:sp>
    <dsp:sp modelId="{0DB7F3E6-BA3C-4CA6-B598-06847F5EDF2A}">
      <dsp:nvSpPr>
        <dsp:cNvPr id="0" name=""/>
        <dsp:cNvSpPr/>
      </dsp:nvSpPr>
      <dsp:spPr>
        <a:xfrm>
          <a:off x="7187262" y="2039317"/>
          <a:ext cx="1283304" cy="641652"/>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Appeal</a:t>
          </a:r>
        </a:p>
      </dsp:txBody>
      <dsp:txXfrm>
        <a:off x="7206055" y="2058110"/>
        <a:ext cx="1245718" cy="604066"/>
      </dsp:txXfrm>
    </dsp:sp>
    <dsp:sp modelId="{CFFF43EF-E737-408F-A933-88877D83D6BA}">
      <dsp:nvSpPr>
        <dsp:cNvPr id="0" name=""/>
        <dsp:cNvSpPr/>
      </dsp:nvSpPr>
      <dsp:spPr>
        <a:xfrm rot="2142401">
          <a:off x="6614522" y="2900297"/>
          <a:ext cx="632157" cy="26542"/>
        </a:xfrm>
        <a:custGeom>
          <a:avLst/>
          <a:gdLst/>
          <a:ahLst/>
          <a:cxnLst/>
          <a:rect l="0" t="0" r="0" b="0"/>
          <a:pathLst>
            <a:path>
              <a:moveTo>
                <a:pt x="0" y="13271"/>
              </a:moveTo>
              <a:lnTo>
                <a:pt x="632157" y="13271"/>
              </a:lnTo>
            </a:path>
          </a:pathLst>
        </a:custGeom>
        <a:noFill/>
        <a:ln w="6350" cap="flat" cmpd="sng" algn="ctr">
          <a:solidFill>
            <a:schemeClr val="accent2"/>
          </a:solidFill>
          <a:prstDash val="solid"/>
          <a:miter lim="800000"/>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6914797" y="2897765"/>
        <a:ext cx="31607" cy="31607"/>
      </dsp:txXfrm>
    </dsp:sp>
    <dsp:sp modelId="{733B5154-3E4F-4E4C-A918-6118517EC889}">
      <dsp:nvSpPr>
        <dsp:cNvPr id="0" name=""/>
        <dsp:cNvSpPr/>
      </dsp:nvSpPr>
      <dsp:spPr>
        <a:xfrm>
          <a:off x="7187262" y="2777218"/>
          <a:ext cx="1283304" cy="641652"/>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Possible Referral for Other Process</a:t>
          </a:r>
        </a:p>
      </dsp:txBody>
      <dsp:txXfrm>
        <a:off x="7206055" y="2796011"/>
        <a:ext cx="1245718" cy="604066"/>
      </dsp:txXfrm>
    </dsp:sp>
    <dsp:sp modelId="{3683A28A-F0D6-489E-8786-4CD167E59E8C}">
      <dsp:nvSpPr>
        <dsp:cNvPr id="0" name=""/>
        <dsp:cNvSpPr/>
      </dsp:nvSpPr>
      <dsp:spPr>
        <a:xfrm rot="2142401">
          <a:off x="3021269" y="2531347"/>
          <a:ext cx="632157" cy="26542"/>
        </a:xfrm>
        <a:custGeom>
          <a:avLst/>
          <a:gdLst/>
          <a:ahLst/>
          <a:cxnLst/>
          <a:rect l="0" t="0" r="0" b="0"/>
          <a:pathLst>
            <a:path>
              <a:moveTo>
                <a:pt x="0" y="13271"/>
              </a:moveTo>
              <a:lnTo>
                <a:pt x="632157" y="13271"/>
              </a:lnTo>
            </a:path>
          </a:pathLst>
        </a:custGeom>
        <a:noFill/>
        <a:ln w="6350" cap="flat" cmpd="sng" algn="ctr">
          <a:solidFill>
            <a:schemeClr val="accent1"/>
          </a:solidFill>
          <a:prstDash val="solid"/>
          <a:miter lim="800000"/>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321544" y="2528815"/>
        <a:ext cx="31607" cy="31607"/>
      </dsp:txXfrm>
    </dsp:sp>
    <dsp:sp modelId="{604590D6-1E96-4D1F-AC0D-E177766B6398}">
      <dsp:nvSpPr>
        <dsp:cNvPr id="0" name=""/>
        <dsp:cNvSpPr/>
      </dsp:nvSpPr>
      <dsp:spPr>
        <a:xfrm>
          <a:off x="3594009" y="2408267"/>
          <a:ext cx="1283304" cy="641652"/>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tileRect/>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Possible Referral for Other Process</a:t>
          </a:r>
        </a:p>
      </dsp:txBody>
      <dsp:txXfrm>
        <a:off x="3612802" y="2427060"/>
        <a:ext cx="1245718" cy="6040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5125C-E7C7-423A-85ED-6F77DF92BE16}">
      <dsp:nvSpPr>
        <dsp:cNvPr id="0" name=""/>
        <dsp:cNvSpPr/>
      </dsp:nvSpPr>
      <dsp:spPr>
        <a:xfrm>
          <a:off x="9409" y="2248508"/>
          <a:ext cx="1178416" cy="1882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Is there a document or electronic submission that contains the Complainant’s physical or digital signature, or otherwise indicates that the Complainant is the person filing the Formal Complaint?</a:t>
          </a:r>
        </a:p>
      </dsp:txBody>
      <dsp:txXfrm>
        <a:off x="43924" y="2283023"/>
        <a:ext cx="1109386" cy="1813330"/>
      </dsp:txXfrm>
    </dsp:sp>
    <dsp:sp modelId="{7C040E0A-286C-42A0-B3BE-F1A4387B122A}">
      <dsp:nvSpPr>
        <dsp:cNvPr id="0" name=""/>
        <dsp:cNvSpPr/>
      </dsp:nvSpPr>
      <dsp:spPr>
        <a:xfrm rot="16664712">
          <a:off x="877626" y="2829520"/>
          <a:ext cx="717033" cy="9845"/>
        </a:xfrm>
        <a:custGeom>
          <a:avLst/>
          <a:gdLst/>
          <a:ahLst/>
          <a:cxnLst/>
          <a:rect l="0" t="0" r="0" b="0"/>
          <a:pathLst>
            <a:path>
              <a:moveTo>
                <a:pt x="0" y="4922"/>
              </a:moveTo>
              <a:lnTo>
                <a:pt x="717033" y="49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1218216" y="2816517"/>
        <a:ext cx="35851" cy="35851"/>
      </dsp:txXfrm>
    </dsp:sp>
    <dsp:sp modelId="{E9D30940-62A6-4D21-AF9C-1330276EF71C}">
      <dsp:nvSpPr>
        <dsp:cNvPr id="0" name=""/>
        <dsp:cNvSpPr/>
      </dsp:nvSpPr>
      <dsp:spPr>
        <a:xfrm flipH="1">
          <a:off x="1284459" y="2358549"/>
          <a:ext cx="263267" cy="241295"/>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Yes</a:t>
          </a:r>
        </a:p>
      </dsp:txBody>
      <dsp:txXfrm>
        <a:off x="1291526" y="2365616"/>
        <a:ext cx="249133" cy="227161"/>
      </dsp:txXfrm>
    </dsp:sp>
    <dsp:sp modelId="{3EBB0981-D302-4B46-9631-DFD27FEFCFAB}">
      <dsp:nvSpPr>
        <dsp:cNvPr id="0" name=""/>
        <dsp:cNvSpPr/>
      </dsp:nvSpPr>
      <dsp:spPr>
        <a:xfrm rot="18298347">
          <a:off x="1508868" y="2399672"/>
          <a:ext cx="182082" cy="9845"/>
        </a:xfrm>
        <a:custGeom>
          <a:avLst/>
          <a:gdLst/>
          <a:ahLst/>
          <a:cxnLst/>
          <a:rect l="0" t="0" r="0" b="0"/>
          <a:pathLst>
            <a:path>
              <a:moveTo>
                <a:pt x="0" y="4922"/>
              </a:moveTo>
              <a:lnTo>
                <a:pt x="182082"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1595358" y="2400042"/>
        <a:ext cx="9104" cy="9104"/>
      </dsp:txXfrm>
    </dsp:sp>
    <dsp:sp modelId="{45118D2A-EE71-4A0A-86E9-752ABF09FE93}">
      <dsp:nvSpPr>
        <dsp:cNvPr id="0" name=""/>
        <dsp:cNvSpPr/>
      </dsp:nvSpPr>
      <dsp:spPr>
        <a:xfrm>
          <a:off x="1652093" y="1338526"/>
          <a:ext cx="1054371" cy="19829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Does the document or electronic submission allege Sexual Harassment against a Respondent and request that the Institute investigate the allegations?</a:t>
          </a:r>
        </a:p>
      </dsp:txBody>
      <dsp:txXfrm>
        <a:off x="1682974" y="1369407"/>
        <a:ext cx="992609" cy="1921170"/>
      </dsp:txXfrm>
    </dsp:sp>
    <dsp:sp modelId="{E42050BA-CF37-4BF5-B65C-2DD0B93E3795}">
      <dsp:nvSpPr>
        <dsp:cNvPr id="0" name=""/>
        <dsp:cNvSpPr/>
      </dsp:nvSpPr>
      <dsp:spPr>
        <a:xfrm rot="17689209">
          <a:off x="2624677" y="2197134"/>
          <a:ext cx="281913" cy="9845"/>
        </a:xfrm>
        <a:custGeom>
          <a:avLst/>
          <a:gdLst/>
          <a:ahLst/>
          <a:cxnLst/>
          <a:rect l="0" t="0" r="0" b="0"/>
          <a:pathLst>
            <a:path>
              <a:moveTo>
                <a:pt x="0" y="4922"/>
              </a:moveTo>
              <a:lnTo>
                <a:pt x="281913"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2758586" y="2195008"/>
        <a:ext cx="14095" cy="14095"/>
      </dsp:txXfrm>
    </dsp:sp>
    <dsp:sp modelId="{C239A20D-BA78-4A50-8419-F905BACF27F7}">
      <dsp:nvSpPr>
        <dsp:cNvPr id="0" name=""/>
        <dsp:cNvSpPr/>
      </dsp:nvSpPr>
      <dsp:spPr>
        <a:xfrm>
          <a:off x="2824803" y="1979689"/>
          <a:ext cx="426023" cy="188860"/>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Yes</a:t>
          </a:r>
        </a:p>
      </dsp:txBody>
      <dsp:txXfrm>
        <a:off x="2830335" y="1985221"/>
        <a:ext cx="414959" cy="177796"/>
      </dsp:txXfrm>
    </dsp:sp>
    <dsp:sp modelId="{78AE7F70-1647-463C-A53E-D30DCF979761}">
      <dsp:nvSpPr>
        <dsp:cNvPr id="0" name=""/>
        <dsp:cNvSpPr/>
      </dsp:nvSpPr>
      <dsp:spPr>
        <a:xfrm rot="18923540">
          <a:off x="3217254" y="1987357"/>
          <a:ext cx="233081" cy="9845"/>
        </a:xfrm>
        <a:custGeom>
          <a:avLst/>
          <a:gdLst/>
          <a:ahLst/>
          <a:cxnLst/>
          <a:rect l="0" t="0" r="0" b="0"/>
          <a:pathLst>
            <a:path>
              <a:moveTo>
                <a:pt x="0" y="4922"/>
              </a:moveTo>
              <a:lnTo>
                <a:pt x="233081"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3327968" y="1986452"/>
        <a:ext cx="11654" cy="11654"/>
      </dsp:txXfrm>
    </dsp:sp>
    <dsp:sp modelId="{BC31B266-AC39-41C4-94EA-2175149C5682}">
      <dsp:nvSpPr>
        <dsp:cNvPr id="0" name=""/>
        <dsp:cNvSpPr/>
      </dsp:nvSpPr>
      <dsp:spPr>
        <a:xfrm>
          <a:off x="3416765" y="1088243"/>
          <a:ext cx="1127755" cy="1644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Was the Complainant participating in or attempting to participate in the education program or activity of the college at the time they filed the Formal Complaint?</a:t>
          </a:r>
        </a:p>
      </dsp:txBody>
      <dsp:txXfrm>
        <a:off x="3449796" y="1121274"/>
        <a:ext cx="1061693" cy="1578328"/>
      </dsp:txXfrm>
    </dsp:sp>
    <dsp:sp modelId="{4DEDBEBB-5437-4A95-B033-3383ED2653AF}">
      <dsp:nvSpPr>
        <dsp:cNvPr id="0" name=""/>
        <dsp:cNvSpPr/>
      </dsp:nvSpPr>
      <dsp:spPr>
        <a:xfrm rot="16510052">
          <a:off x="4096466" y="1415113"/>
          <a:ext cx="984808" cy="9845"/>
        </a:xfrm>
        <a:custGeom>
          <a:avLst/>
          <a:gdLst/>
          <a:ahLst/>
          <a:cxnLst/>
          <a:rect l="0" t="0" r="0" b="0"/>
          <a:pathLst>
            <a:path>
              <a:moveTo>
                <a:pt x="0" y="4922"/>
              </a:moveTo>
              <a:lnTo>
                <a:pt x="984808"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4564249" y="1395415"/>
        <a:ext cx="49240" cy="49240"/>
      </dsp:txXfrm>
    </dsp:sp>
    <dsp:sp modelId="{90D40D18-1CFD-4CE3-8602-6522179B725A}">
      <dsp:nvSpPr>
        <dsp:cNvPr id="0" name=""/>
        <dsp:cNvSpPr/>
      </dsp:nvSpPr>
      <dsp:spPr>
        <a:xfrm>
          <a:off x="4633220" y="819082"/>
          <a:ext cx="375500" cy="221102"/>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Yes</a:t>
          </a:r>
        </a:p>
      </dsp:txBody>
      <dsp:txXfrm>
        <a:off x="4639696" y="825558"/>
        <a:ext cx="362548" cy="208150"/>
      </dsp:txXfrm>
    </dsp:sp>
    <dsp:sp modelId="{90EF04C5-B7B9-423E-A6A1-CC91B8D99586}">
      <dsp:nvSpPr>
        <dsp:cNvPr id="0" name=""/>
        <dsp:cNvSpPr/>
      </dsp:nvSpPr>
      <dsp:spPr>
        <a:xfrm rot="18712263">
          <a:off x="4959274" y="813988"/>
          <a:ext cx="297380" cy="9845"/>
        </a:xfrm>
        <a:custGeom>
          <a:avLst/>
          <a:gdLst/>
          <a:ahLst/>
          <a:cxnLst/>
          <a:rect l="0" t="0" r="0" b="0"/>
          <a:pathLst>
            <a:path>
              <a:moveTo>
                <a:pt x="0" y="4922"/>
              </a:moveTo>
              <a:lnTo>
                <a:pt x="297380"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5100530" y="811476"/>
        <a:ext cx="14869" cy="14869"/>
      </dsp:txXfrm>
    </dsp:sp>
    <dsp:sp modelId="{2C71B422-01EE-4B41-9FA9-63A1EC58FE68}">
      <dsp:nvSpPr>
        <dsp:cNvPr id="0" name=""/>
        <dsp:cNvSpPr/>
      </dsp:nvSpPr>
      <dsp:spPr>
        <a:xfrm>
          <a:off x="5207209" y="153352"/>
          <a:ext cx="1258329" cy="11096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It is a Formal Complaint; proceed under Section III. C. of the SMR Policy and see Decision Tree:  Required Dismissal Analysis.</a:t>
          </a:r>
        </a:p>
      </dsp:txBody>
      <dsp:txXfrm>
        <a:off x="5239710" y="185853"/>
        <a:ext cx="1193327" cy="1044671"/>
      </dsp:txXfrm>
    </dsp:sp>
    <dsp:sp modelId="{25FC5056-B3C5-4FC9-9CCB-748549E51B1C}">
      <dsp:nvSpPr>
        <dsp:cNvPr id="0" name=""/>
        <dsp:cNvSpPr/>
      </dsp:nvSpPr>
      <dsp:spPr>
        <a:xfrm rot="4961444">
          <a:off x="4102973" y="2407316"/>
          <a:ext cx="1011823" cy="9845"/>
        </a:xfrm>
        <a:custGeom>
          <a:avLst/>
          <a:gdLst/>
          <a:ahLst/>
          <a:cxnLst/>
          <a:rect l="0" t="0" r="0" b="0"/>
          <a:pathLst>
            <a:path>
              <a:moveTo>
                <a:pt x="0" y="4922"/>
              </a:moveTo>
              <a:lnTo>
                <a:pt x="1011823"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4583589" y="2386943"/>
        <a:ext cx="50591" cy="50591"/>
      </dsp:txXfrm>
    </dsp:sp>
    <dsp:sp modelId="{678AE646-50FC-4B1D-8F1D-F4DD0C5AB6C6}">
      <dsp:nvSpPr>
        <dsp:cNvPr id="0" name=""/>
        <dsp:cNvSpPr/>
      </dsp:nvSpPr>
      <dsp:spPr>
        <a:xfrm>
          <a:off x="4673249" y="2800326"/>
          <a:ext cx="467897" cy="227425"/>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No</a:t>
          </a:r>
        </a:p>
      </dsp:txBody>
      <dsp:txXfrm>
        <a:off x="4679910" y="2806987"/>
        <a:ext cx="454575" cy="214103"/>
      </dsp:txXfrm>
    </dsp:sp>
    <dsp:sp modelId="{10FC4E50-8361-4A9E-A099-F5E3D524A7F5}">
      <dsp:nvSpPr>
        <dsp:cNvPr id="0" name=""/>
        <dsp:cNvSpPr/>
      </dsp:nvSpPr>
      <dsp:spPr>
        <a:xfrm rot="3486622">
          <a:off x="5068362" y="3040127"/>
          <a:ext cx="308598" cy="9845"/>
        </a:xfrm>
        <a:custGeom>
          <a:avLst/>
          <a:gdLst/>
          <a:ahLst/>
          <a:cxnLst/>
          <a:rect l="0" t="0" r="0" b="0"/>
          <a:pathLst>
            <a:path>
              <a:moveTo>
                <a:pt x="0" y="4922"/>
              </a:moveTo>
              <a:lnTo>
                <a:pt x="308598"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214946" y="3037335"/>
        <a:ext cx="15429" cy="15429"/>
      </dsp:txXfrm>
    </dsp:sp>
    <dsp:sp modelId="{368C36EA-E54B-4047-9511-57E2CC58927D}">
      <dsp:nvSpPr>
        <dsp:cNvPr id="0" name=""/>
        <dsp:cNvSpPr/>
      </dsp:nvSpPr>
      <dsp:spPr>
        <a:xfrm>
          <a:off x="5304175" y="2589619"/>
          <a:ext cx="730723" cy="11728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Report of Prohibited Conduct under the SMR Policy (oral or written)?  </a:t>
          </a:r>
        </a:p>
      </dsp:txBody>
      <dsp:txXfrm>
        <a:off x="5325577" y="2611021"/>
        <a:ext cx="687919" cy="1130078"/>
      </dsp:txXfrm>
    </dsp:sp>
    <dsp:sp modelId="{2C4E48EA-E378-4CF5-8256-045B6006E4F1}">
      <dsp:nvSpPr>
        <dsp:cNvPr id="0" name=""/>
        <dsp:cNvSpPr/>
      </dsp:nvSpPr>
      <dsp:spPr>
        <a:xfrm rot="16757731">
          <a:off x="5614058" y="2675816"/>
          <a:ext cx="1003824" cy="9845"/>
        </a:xfrm>
        <a:custGeom>
          <a:avLst/>
          <a:gdLst/>
          <a:ahLst/>
          <a:cxnLst/>
          <a:rect l="0" t="0" r="0" b="0"/>
          <a:pathLst>
            <a:path>
              <a:moveTo>
                <a:pt x="0" y="4922"/>
              </a:moveTo>
              <a:lnTo>
                <a:pt x="1003824"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6090875" y="2655643"/>
        <a:ext cx="50191" cy="50191"/>
      </dsp:txXfrm>
    </dsp:sp>
    <dsp:sp modelId="{3067A005-BC00-4F55-87E9-967E94F17D81}">
      <dsp:nvSpPr>
        <dsp:cNvPr id="0" name=""/>
        <dsp:cNvSpPr/>
      </dsp:nvSpPr>
      <dsp:spPr>
        <a:xfrm>
          <a:off x="6197043" y="2001891"/>
          <a:ext cx="520217" cy="367053"/>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Yes</a:t>
          </a:r>
        </a:p>
      </dsp:txBody>
      <dsp:txXfrm>
        <a:off x="6207794" y="2012642"/>
        <a:ext cx="498715" cy="345551"/>
      </dsp:txXfrm>
    </dsp:sp>
    <dsp:sp modelId="{B326C6C6-5AD1-401F-B1C0-4F0C7C763BC6}">
      <dsp:nvSpPr>
        <dsp:cNvPr id="0" name=""/>
        <dsp:cNvSpPr/>
      </dsp:nvSpPr>
      <dsp:spPr>
        <a:xfrm rot="19811932">
          <a:off x="6701943" y="2122932"/>
          <a:ext cx="231645" cy="9845"/>
        </a:xfrm>
        <a:custGeom>
          <a:avLst/>
          <a:gdLst/>
          <a:ahLst/>
          <a:cxnLst/>
          <a:rect l="0" t="0" r="0" b="0"/>
          <a:pathLst>
            <a:path>
              <a:moveTo>
                <a:pt x="0" y="4922"/>
              </a:moveTo>
              <a:lnTo>
                <a:pt x="231645"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6811975" y="2122063"/>
        <a:ext cx="11582" cy="11582"/>
      </dsp:txXfrm>
    </dsp:sp>
    <dsp:sp modelId="{4E01D09D-89DE-4FED-9240-F42B310ABB56}">
      <dsp:nvSpPr>
        <dsp:cNvPr id="0" name=""/>
        <dsp:cNvSpPr/>
      </dsp:nvSpPr>
      <dsp:spPr>
        <a:xfrm>
          <a:off x="6918272" y="1727698"/>
          <a:ext cx="800271" cy="685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Is the identity of the Complainant known?</a:t>
          </a:r>
        </a:p>
      </dsp:txBody>
      <dsp:txXfrm>
        <a:off x="6938340" y="1747766"/>
        <a:ext cx="760135" cy="645051"/>
      </dsp:txXfrm>
    </dsp:sp>
    <dsp:sp modelId="{E5679071-256B-4085-A4D7-3912DA6BC1A9}">
      <dsp:nvSpPr>
        <dsp:cNvPr id="0" name=""/>
        <dsp:cNvSpPr/>
      </dsp:nvSpPr>
      <dsp:spPr>
        <a:xfrm rot="17096535">
          <a:off x="7582052" y="1887675"/>
          <a:ext cx="367824" cy="9845"/>
        </a:xfrm>
        <a:custGeom>
          <a:avLst/>
          <a:gdLst/>
          <a:ahLst/>
          <a:cxnLst/>
          <a:rect l="0" t="0" r="0" b="0"/>
          <a:pathLst>
            <a:path>
              <a:moveTo>
                <a:pt x="0" y="4922"/>
              </a:moveTo>
              <a:lnTo>
                <a:pt x="367824"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7756769" y="1883402"/>
        <a:ext cx="18391" cy="18391"/>
      </dsp:txXfrm>
    </dsp:sp>
    <dsp:sp modelId="{6C37B164-4DCE-4EC7-9420-5B0C079CCC03}">
      <dsp:nvSpPr>
        <dsp:cNvPr id="0" name=""/>
        <dsp:cNvSpPr/>
      </dsp:nvSpPr>
      <dsp:spPr>
        <a:xfrm>
          <a:off x="7813385" y="1516564"/>
          <a:ext cx="601129" cy="396680"/>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Yes</a:t>
          </a:r>
        </a:p>
      </dsp:txBody>
      <dsp:txXfrm>
        <a:off x="7825003" y="1528182"/>
        <a:ext cx="577893" cy="373444"/>
      </dsp:txXfrm>
    </dsp:sp>
    <dsp:sp modelId="{A07B54B4-A314-4717-8EC7-91B0F48FED8D}">
      <dsp:nvSpPr>
        <dsp:cNvPr id="0" name=""/>
        <dsp:cNvSpPr/>
      </dsp:nvSpPr>
      <dsp:spPr>
        <a:xfrm rot="19366013">
          <a:off x="8350155" y="1518924"/>
          <a:ext cx="631532" cy="9845"/>
        </a:xfrm>
        <a:custGeom>
          <a:avLst/>
          <a:gdLst/>
          <a:ahLst/>
          <a:cxnLst/>
          <a:rect l="0" t="0" r="0" b="0"/>
          <a:pathLst>
            <a:path>
              <a:moveTo>
                <a:pt x="0" y="4922"/>
              </a:moveTo>
              <a:lnTo>
                <a:pt x="631532"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8650133" y="1508059"/>
        <a:ext cx="31576" cy="31576"/>
      </dsp:txXfrm>
    </dsp:sp>
    <dsp:sp modelId="{C5BACD1B-616D-43FB-B85A-29BB1D0274E1}">
      <dsp:nvSpPr>
        <dsp:cNvPr id="0" name=""/>
        <dsp:cNvSpPr/>
      </dsp:nvSpPr>
      <dsp:spPr>
        <a:xfrm>
          <a:off x="8917328" y="936773"/>
          <a:ext cx="1341910" cy="7920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Proceed under Section III. B. of the SMR Policy.</a:t>
          </a:r>
        </a:p>
      </dsp:txBody>
      <dsp:txXfrm>
        <a:off x="8940526" y="959971"/>
        <a:ext cx="1295514" cy="745636"/>
      </dsp:txXfrm>
    </dsp:sp>
    <dsp:sp modelId="{22408EDF-1D35-4083-BAA9-030C2F9D911A}">
      <dsp:nvSpPr>
        <dsp:cNvPr id="0" name=""/>
        <dsp:cNvSpPr/>
      </dsp:nvSpPr>
      <dsp:spPr>
        <a:xfrm rot="4519585">
          <a:off x="7564910" y="2264411"/>
          <a:ext cx="411506" cy="9845"/>
        </a:xfrm>
        <a:custGeom>
          <a:avLst/>
          <a:gdLst/>
          <a:ahLst/>
          <a:cxnLst/>
          <a:rect l="0" t="0" r="0" b="0"/>
          <a:pathLst>
            <a:path>
              <a:moveTo>
                <a:pt x="0" y="4922"/>
              </a:moveTo>
              <a:lnTo>
                <a:pt x="411506"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7760375" y="2259046"/>
        <a:ext cx="20575" cy="20575"/>
      </dsp:txXfrm>
    </dsp:sp>
    <dsp:sp modelId="{2F105AE1-7607-4001-ADBE-E34B8C500EE0}">
      <dsp:nvSpPr>
        <dsp:cNvPr id="0" name=""/>
        <dsp:cNvSpPr/>
      </dsp:nvSpPr>
      <dsp:spPr>
        <a:xfrm>
          <a:off x="7822783" y="2266756"/>
          <a:ext cx="629340" cy="403239"/>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No</a:t>
          </a:r>
        </a:p>
      </dsp:txBody>
      <dsp:txXfrm>
        <a:off x="7834593" y="2278566"/>
        <a:ext cx="605720" cy="379619"/>
      </dsp:txXfrm>
    </dsp:sp>
    <dsp:sp modelId="{ABCF655F-D837-4268-9484-F766160A7ECF}">
      <dsp:nvSpPr>
        <dsp:cNvPr id="0" name=""/>
        <dsp:cNvSpPr/>
      </dsp:nvSpPr>
      <dsp:spPr>
        <a:xfrm rot="9497">
          <a:off x="8452122" y="2464188"/>
          <a:ext cx="531172" cy="9845"/>
        </a:xfrm>
        <a:custGeom>
          <a:avLst/>
          <a:gdLst/>
          <a:ahLst/>
          <a:cxnLst/>
          <a:rect l="0" t="0" r="0" b="0"/>
          <a:pathLst>
            <a:path>
              <a:moveTo>
                <a:pt x="0" y="4922"/>
              </a:moveTo>
              <a:lnTo>
                <a:pt x="531172"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8704429" y="2455831"/>
        <a:ext cx="26558" cy="26558"/>
      </dsp:txXfrm>
    </dsp:sp>
    <dsp:sp modelId="{E736B0A3-8BE1-4068-9521-1B35E3BCF3E2}">
      <dsp:nvSpPr>
        <dsp:cNvPr id="0" name=""/>
        <dsp:cNvSpPr/>
      </dsp:nvSpPr>
      <dsp:spPr>
        <a:xfrm>
          <a:off x="8983294" y="2318562"/>
          <a:ext cx="1374750" cy="3025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Consider whether to sign a Formal Complaint.</a:t>
          </a:r>
        </a:p>
      </dsp:txBody>
      <dsp:txXfrm>
        <a:off x="8992156" y="2327424"/>
        <a:ext cx="1357026" cy="284840"/>
      </dsp:txXfrm>
    </dsp:sp>
    <dsp:sp modelId="{65E43385-0842-44F7-AC0F-49E3BDB8D23C}">
      <dsp:nvSpPr>
        <dsp:cNvPr id="0" name=""/>
        <dsp:cNvSpPr/>
      </dsp:nvSpPr>
      <dsp:spPr>
        <a:xfrm rot="4171809">
          <a:off x="5845805" y="3443562"/>
          <a:ext cx="581571" cy="9845"/>
        </a:xfrm>
        <a:custGeom>
          <a:avLst/>
          <a:gdLst/>
          <a:ahLst/>
          <a:cxnLst/>
          <a:rect l="0" t="0" r="0" b="0"/>
          <a:pathLst>
            <a:path>
              <a:moveTo>
                <a:pt x="0" y="4922"/>
              </a:moveTo>
              <a:lnTo>
                <a:pt x="581571"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6122051" y="3433945"/>
        <a:ext cx="29078" cy="29078"/>
      </dsp:txXfrm>
    </dsp:sp>
    <dsp:sp modelId="{1EF58066-36BC-4A65-BC11-81061461E0DB}">
      <dsp:nvSpPr>
        <dsp:cNvPr id="0" name=""/>
        <dsp:cNvSpPr/>
      </dsp:nvSpPr>
      <dsp:spPr>
        <a:xfrm>
          <a:off x="6238282" y="3530876"/>
          <a:ext cx="478439" cy="380066"/>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No</a:t>
          </a:r>
        </a:p>
      </dsp:txBody>
      <dsp:txXfrm>
        <a:off x="6249414" y="3542008"/>
        <a:ext cx="456175" cy="357802"/>
      </dsp:txXfrm>
    </dsp:sp>
    <dsp:sp modelId="{95BCFF2C-3A2D-4F6A-89A1-F905DABA33ED}">
      <dsp:nvSpPr>
        <dsp:cNvPr id="0" name=""/>
        <dsp:cNvSpPr/>
      </dsp:nvSpPr>
      <dsp:spPr>
        <a:xfrm rot="57808">
          <a:off x="6716700" y="3718528"/>
          <a:ext cx="302298" cy="9845"/>
        </a:xfrm>
        <a:custGeom>
          <a:avLst/>
          <a:gdLst/>
          <a:ahLst/>
          <a:cxnLst/>
          <a:rect l="0" t="0" r="0" b="0"/>
          <a:pathLst>
            <a:path>
              <a:moveTo>
                <a:pt x="0" y="4922"/>
              </a:moveTo>
              <a:lnTo>
                <a:pt x="302298"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6860292" y="3715893"/>
        <a:ext cx="15114" cy="15114"/>
      </dsp:txXfrm>
    </dsp:sp>
    <dsp:sp modelId="{EFEB342B-89E8-490F-810C-CD049524E1A2}">
      <dsp:nvSpPr>
        <dsp:cNvPr id="0" name=""/>
        <dsp:cNvSpPr/>
      </dsp:nvSpPr>
      <dsp:spPr>
        <a:xfrm>
          <a:off x="7018978" y="3052937"/>
          <a:ext cx="2086588" cy="13461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Refer matter to appropriate college administrators under Code of Student Conduct or Employee Handbook for further processing.</a:t>
          </a:r>
        </a:p>
      </dsp:txBody>
      <dsp:txXfrm>
        <a:off x="7058404" y="3092363"/>
        <a:ext cx="2007736" cy="1267257"/>
      </dsp:txXfrm>
    </dsp:sp>
    <dsp:sp modelId="{511B35BA-1B29-45C8-BA44-D3BD37DEF89B}">
      <dsp:nvSpPr>
        <dsp:cNvPr id="0" name=""/>
        <dsp:cNvSpPr/>
      </dsp:nvSpPr>
      <dsp:spPr>
        <a:xfrm rot="4067454">
          <a:off x="2432646" y="2732625"/>
          <a:ext cx="880427" cy="9845"/>
        </a:xfrm>
        <a:custGeom>
          <a:avLst/>
          <a:gdLst/>
          <a:ahLst/>
          <a:cxnLst/>
          <a:rect l="0" t="0" r="0" b="0"/>
          <a:pathLst>
            <a:path>
              <a:moveTo>
                <a:pt x="0" y="4922"/>
              </a:moveTo>
              <a:lnTo>
                <a:pt x="880427" y="49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850849" y="2715536"/>
        <a:ext cx="44021" cy="44021"/>
      </dsp:txXfrm>
    </dsp:sp>
    <dsp:sp modelId="{1D637276-FB24-432F-AD32-9A7652477FC2}">
      <dsp:nvSpPr>
        <dsp:cNvPr id="0" name=""/>
        <dsp:cNvSpPr/>
      </dsp:nvSpPr>
      <dsp:spPr>
        <a:xfrm>
          <a:off x="3039255" y="2993819"/>
          <a:ext cx="605129" cy="302564"/>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No</a:t>
          </a:r>
        </a:p>
      </dsp:txBody>
      <dsp:txXfrm>
        <a:off x="3048117" y="3002681"/>
        <a:ext cx="587405" cy="284840"/>
      </dsp:txXfrm>
    </dsp:sp>
    <dsp:sp modelId="{B924546E-631E-4161-8CD6-E106EE1ABA47}">
      <dsp:nvSpPr>
        <dsp:cNvPr id="0" name=""/>
        <dsp:cNvSpPr/>
      </dsp:nvSpPr>
      <dsp:spPr>
        <a:xfrm rot="3663427">
          <a:off x="1053687" y="3412228"/>
          <a:ext cx="519853" cy="9845"/>
        </a:xfrm>
        <a:custGeom>
          <a:avLst/>
          <a:gdLst/>
          <a:ahLst/>
          <a:cxnLst/>
          <a:rect l="0" t="0" r="0" b="0"/>
          <a:pathLst>
            <a:path>
              <a:moveTo>
                <a:pt x="0" y="4922"/>
              </a:moveTo>
              <a:lnTo>
                <a:pt x="519853" y="49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1300618" y="3404154"/>
        <a:ext cx="25992" cy="25992"/>
      </dsp:txXfrm>
    </dsp:sp>
    <dsp:sp modelId="{DA63E272-12FA-4B7F-8CCE-F2ACD1A1CF4E}">
      <dsp:nvSpPr>
        <dsp:cNvPr id="0" name=""/>
        <dsp:cNvSpPr/>
      </dsp:nvSpPr>
      <dsp:spPr>
        <a:xfrm>
          <a:off x="1439402" y="3493331"/>
          <a:ext cx="605129" cy="302564"/>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No</a:t>
          </a:r>
        </a:p>
      </dsp:txBody>
      <dsp:txXfrm>
        <a:off x="1448264" y="3502193"/>
        <a:ext cx="587405" cy="2848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0C66F-173E-4797-8D43-AD82E6AC6ACE}" type="datetimeFigureOut">
              <a:rPr lang="en-US" smtClean="0"/>
              <a:t>10/15/2020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E1BE4-F563-4A90-A3D7-9125F111A6C8}" type="slidenum">
              <a:rPr lang="en-US" smtClean="0"/>
              <a:t>‹#›</a:t>
            </a:fld>
            <a:endParaRPr lang="en-US" dirty="0"/>
          </a:p>
        </p:txBody>
      </p:sp>
    </p:spTree>
    <p:extLst>
      <p:ext uri="{BB962C8B-B14F-4D97-AF65-F5344CB8AC3E}">
        <p14:creationId xmlns:p14="http://schemas.microsoft.com/office/powerpoint/2010/main" val="2465662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already discussed what the Sexual Misconduct Response Policy covers and many of the key terms in the policy. We have also discussed the general process for reporting, investigating, and determining allegations of sexual misconduct under the policy. </a:t>
            </a:r>
          </a:p>
          <a:p>
            <a:endParaRPr lang="en-US" dirty="0"/>
          </a:p>
          <a:p>
            <a:r>
              <a:rPr lang="en-US" dirty="0"/>
              <a:t>In this segment, we will discuss the particular duties and responsibilities of the Title IX Coordinator in each phase of the process that have not been covered in other segments.</a:t>
            </a:r>
          </a:p>
          <a:p>
            <a:endParaRPr lang="en-US" dirty="0"/>
          </a:p>
          <a:p>
            <a:endParaRPr lang="en-US" dirty="0"/>
          </a:p>
          <a:p>
            <a:r>
              <a:rPr lang="en-US" dirty="0"/>
              <a:t>In this portion of the training, we will be reviewing what the institution will do to respond to allegations of conduct prohibited under the SMR policy. </a:t>
            </a:r>
          </a:p>
          <a:p>
            <a:endParaRPr lang="en-US" dirty="0"/>
          </a:p>
          <a:p>
            <a:r>
              <a:rPr lang="en-US" dirty="0"/>
              <a:t> </a:t>
            </a:r>
          </a:p>
        </p:txBody>
      </p:sp>
      <p:sp>
        <p:nvSpPr>
          <p:cNvPr id="4" name="Slide Number Placeholder 3"/>
          <p:cNvSpPr>
            <a:spLocks noGrp="1"/>
          </p:cNvSpPr>
          <p:nvPr>
            <p:ph type="sldNum" sz="quarter" idx="10"/>
          </p:nvPr>
        </p:nvSpPr>
        <p:spPr/>
        <p:txBody>
          <a:bodyPr/>
          <a:lstStyle/>
          <a:p>
            <a:fld id="{5A5E1BE4-F563-4A90-A3D7-9125F111A6C8}" type="slidenum">
              <a:rPr lang="en-US" smtClean="0"/>
              <a:t>1</a:t>
            </a:fld>
            <a:endParaRPr lang="en-US" dirty="0"/>
          </a:p>
        </p:txBody>
      </p:sp>
    </p:spTree>
    <p:extLst>
      <p:ext uri="{BB962C8B-B14F-4D97-AF65-F5344CB8AC3E}">
        <p14:creationId xmlns:p14="http://schemas.microsoft.com/office/powerpoint/2010/main" val="852276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in the course of a Grievance Process, the Respondent accepts responsibility for the charges by submitting a written notice to the Title IX Coordinator, the investigator will continue and conclude the investigation.  </a:t>
            </a:r>
          </a:p>
          <a:p>
            <a:endParaRPr lang="en-US" dirty="0"/>
          </a:p>
          <a:p>
            <a:r>
              <a:rPr lang="en-US" dirty="0"/>
              <a:t>In such case, an abbreviated hearing will be held in order to consider sanctions only</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12</a:t>
            </a:fld>
            <a:endParaRPr lang="en-US" dirty="0"/>
          </a:p>
        </p:txBody>
      </p:sp>
    </p:spTree>
    <p:extLst>
      <p:ext uri="{BB962C8B-B14F-4D97-AF65-F5344CB8AC3E}">
        <p14:creationId xmlns:p14="http://schemas.microsoft.com/office/powerpoint/2010/main" val="1440312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The Parties are entitled to an advisor of their choice, who may be, but is not required to be an attorney. The Title IX Coordinator shall maintain a list of advisors that are available to the Parties at no cost.  A Party shall notify the Title IX Coordinator of their preferred advisor within 5 days following receipt of the Notice of Allegations.</a:t>
            </a:r>
          </a:p>
          <a:p>
            <a:pPr fontAlgn="base"/>
            <a:endParaRPr lang="en-US" dirty="0"/>
          </a:p>
          <a:p>
            <a:pPr fontAlgn="base"/>
            <a:r>
              <a:rPr lang="en-US" dirty="0"/>
              <a:t>If a Party chooses to engage an advisor or attorney on their own, the Party is responsible for any costs and fees for the advisor. </a:t>
            </a:r>
          </a:p>
          <a:p>
            <a:pPr fontAlgn="base"/>
            <a:endParaRPr lang="en-US" dirty="0"/>
          </a:p>
          <a:p>
            <a:pPr fontAlgn="base"/>
            <a:r>
              <a:rPr lang="en-US" dirty="0"/>
              <a:t>A Party can change their choice of advisor upon written notice to the Title IX Coordinator, including the reasons therefore. </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13</a:t>
            </a:fld>
            <a:endParaRPr lang="en-US" dirty="0"/>
          </a:p>
        </p:txBody>
      </p:sp>
    </p:spTree>
    <p:extLst>
      <p:ext uri="{BB962C8B-B14F-4D97-AF65-F5344CB8AC3E}">
        <p14:creationId xmlns:p14="http://schemas.microsoft.com/office/powerpoint/2010/main" val="194499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Upon receipt of a Formal Complaint</a:t>
            </a:r>
            <a:r>
              <a:rPr lang="en-US"/>
              <a:t>, the</a:t>
            </a:r>
            <a:r>
              <a:rPr lang="en-US" dirty="0"/>
              <a:t> Title IX Coordinator shall assign an investigator to gather information and prepare and investigative report. </a:t>
            </a:r>
          </a:p>
          <a:p>
            <a:pPr fontAlgn="base"/>
            <a:endParaRPr lang="en-US" dirty="0"/>
          </a:p>
          <a:p>
            <a:pPr fontAlgn="base"/>
            <a:r>
              <a:rPr lang="en-US" dirty="0"/>
              <a:t>At least 10 days prior to the hearing, the investigator shall send to the Title IX Coordinator and to each Party a copy of the investigative report, including all relevant evidence, in an electronic format or a hard copy. </a:t>
            </a:r>
          </a:p>
          <a:p>
            <a:pPr fontAlgn="base"/>
            <a:endParaRPr lang="en-US" dirty="0"/>
          </a:p>
          <a:p>
            <a:pPr fontAlgn="base"/>
            <a:r>
              <a:rPr lang="en-US" dirty="0"/>
              <a:t>After receiving the investigative report, the Parties will have 5 days to submit an optional written response to the Title IX Coordinator.</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14</a:t>
            </a:fld>
            <a:endParaRPr lang="en-US" dirty="0"/>
          </a:p>
        </p:txBody>
      </p:sp>
    </p:spTree>
    <p:extLst>
      <p:ext uri="{BB962C8B-B14F-4D97-AF65-F5344CB8AC3E}">
        <p14:creationId xmlns:p14="http://schemas.microsoft.com/office/powerpoint/2010/main" val="1135495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Process for Raising and Deciding Bias or Conflict of Interest Concerns:</a:t>
            </a:r>
          </a:p>
          <a:p>
            <a:pPr marL="0" indent="0">
              <a:buNone/>
            </a:pPr>
            <a:endParaRPr lang="en-US" sz="1200" kern="1200" dirty="0">
              <a:solidFill>
                <a:schemeClr val="tx1"/>
              </a:solidFill>
              <a:effectLst/>
              <a:latin typeface="+mn-lt"/>
              <a:ea typeface="+mn-ea"/>
              <a:cs typeface="+mn-cs"/>
            </a:endParaRPr>
          </a:p>
          <a:p>
            <a:pPr marL="0" indent="0">
              <a:buNone/>
            </a:pPr>
            <a:r>
              <a:rPr lang="en-US" sz="1200" kern="1200" dirty="0">
                <a:solidFill>
                  <a:schemeClr val="tx1"/>
                </a:solidFill>
                <a:effectLst/>
                <a:latin typeface="+mn-lt"/>
                <a:ea typeface="+mn-ea"/>
                <a:cs typeface="+mn-cs"/>
              </a:rPr>
              <a:t>A Party or person appointed to serve in a role in the Grievance Process may submit a written letter of concern relating to bias or conflict of interest at any time to the Title IX Coordinator; however, if the letter of concern relates to the alleged bias or conflict of interest by the Title IX Coordinator, the Party or individual shall submit the letter to the Director of Human Resources or his or her designee. </a:t>
            </a:r>
          </a:p>
          <a:p>
            <a:pPr marL="0" indent="0">
              <a:buNone/>
            </a:pPr>
            <a:endParaRPr lang="en-US" sz="1200" kern="1200" dirty="0">
              <a:solidFill>
                <a:schemeClr val="tx1"/>
              </a:solidFill>
              <a:effectLst/>
              <a:latin typeface="+mn-lt"/>
              <a:ea typeface="+mn-ea"/>
              <a:cs typeface="+mn-cs"/>
            </a:endParaRPr>
          </a:p>
          <a:p>
            <a:pPr marL="0" indent="0">
              <a:buNone/>
            </a:pPr>
            <a:r>
              <a:rPr lang="en-US" sz="1200" kern="1200" dirty="0">
                <a:solidFill>
                  <a:schemeClr val="tx1"/>
                </a:solidFill>
                <a:effectLst/>
                <a:latin typeface="+mn-lt"/>
                <a:ea typeface="+mn-ea"/>
                <a:cs typeface="+mn-cs"/>
              </a:rPr>
              <a:t>The Title IX Coordinator or the Director of Human Resources or designee shall promptly speak with the individual alleged to have a bias or conflict of interest and conduct any other appropriate inquiry into the matter. </a:t>
            </a:r>
          </a:p>
          <a:p>
            <a:pPr marL="0" indent="0">
              <a:buNone/>
            </a:pPr>
            <a:endParaRPr lang="en-US" sz="1200" kern="1200" dirty="0">
              <a:solidFill>
                <a:schemeClr val="tx1"/>
              </a:solidFill>
              <a:effectLst/>
              <a:latin typeface="+mn-lt"/>
              <a:ea typeface="+mn-ea"/>
              <a:cs typeface="+mn-cs"/>
            </a:endParaRPr>
          </a:p>
          <a:p>
            <a:pPr marL="0" indent="0">
              <a:buNone/>
            </a:pPr>
            <a:r>
              <a:rPr lang="en-US" sz="1200" kern="1200" dirty="0">
                <a:solidFill>
                  <a:schemeClr val="tx1"/>
                </a:solidFill>
                <a:effectLst/>
                <a:latin typeface="+mn-lt"/>
                <a:ea typeface="+mn-ea"/>
                <a:cs typeface="+mn-cs"/>
              </a:rPr>
              <a:t>The Title IX Coordinator or the Director of Human Resources or designee shall make a determination as to whether the individual alleged to have a bias or conflict of shall be removed from their role.  </a:t>
            </a:r>
          </a:p>
          <a:p>
            <a:pPr marL="0" indent="0">
              <a:buNone/>
            </a:pPr>
            <a:endParaRPr lang="en-US" sz="1200" kern="1200" dirty="0">
              <a:solidFill>
                <a:schemeClr val="tx1"/>
              </a:solidFill>
              <a:effectLst/>
              <a:latin typeface="+mn-lt"/>
              <a:ea typeface="+mn-ea"/>
              <a:cs typeface="+mn-cs"/>
            </a:endParaRPr>
          </a:p>
          <a:p>
            <a:pPr marL="0" indent="0">
              <a:buNone/>
            </a:pPr>
            <a:r>
              <a:rPr lang="en-US" sz="1200" kern="1200" dirty="0">
                <a:solidFill>
                  <a:schemeClr val="tx1"/>
                </a:solidFill>
                <a:effectLst/>
                <a:latin typeface="+mn-lt"/>
                <a:ea typeface="+mn-ea"/>
                <a:cs typeface="+mn-cs"/>
              </a:rPr>
              <a:t>If the individual alleged to have a bias or conflict is removed from their role, the Title IX Coordinator or the Director of Human Resources or designee shall appoint an alternate individual to serve in their place. </a:t>
            </a: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13A51A39-94C7-40E3-9877-F2B97027307D}" type="slidenum">
              <a:rPr lang="en-US" smtClean="0"/>
              <a:t>15</a:t>
            </a:fld>
            <a:endParaRPr lang="en-US" dirty="0"/>
          </a:p>
        </p:txBody>
      </p:sp>
    </p:spTree>
    <p:extLst>
      <p:ext uri="{BB962C8B-B14F-4D97-AF65-F5344CB8AC3E}">
        <p14:creationId xmlns:p14="http://schemas.microsoft.com/office/powerpoint/2010/main" val="66229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Requires an examination of the particular facts of the situation</a:t>
            </a:r>
          </a:p>
          <a:p>
            <a:endParaRPr lang="en-US" dirty="0"/>
          </a:p>
          <a:p>
            <a:r>
              <a:rPr lang="en-US" dirty="0"/>
              <a:t>Apply a common sense approach and reasonable person standard, i.e., whether a reasonable person would believe bias exists</a:t>
            </a:r>
          </a:p>
          <a:p>
            <a:endParaRPr lang="en-US" dirty="0"/>
          </a:p>
          <a:p>
            <a:r>
              <a:rPr lang="en-US" dirty="0"/>
              <a:t>Use caution to avoid generalizations that might unreasonably conclude that bias exists (e.g., assuming that all self-professed feminists, or self-described survivors, are biased against men, or that a male is incapable of being sensitive to women, or that prior work as a victim advocate, or as a defense attorney, renders the person biased against Complainants or Respondents)</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16</a:t>
            </a:fld>
            <a:endParaRPr lang="en-US" dirty="0"/>
          </a:p>
        </p:txBody>
      </p:sp>
    </p:spTree>
    <p:extLst>
      <p:ext uri="{BB962C8B-B14F-4D97-AF65-F5344CB8AC3E}">
        <p14:creationId xmlns:p14="http://schemas.microsoft.com/office/powerpoint/2010/main" val="3061292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The Title IX Coordinator shall give all Parties and witnesses at least 5 days’ notice of the hearing specifying the date, time, and place of the hearing, or if the hearing is virtual, the access instructions</a:t>
            </a:r>
          </a:p>
          <a:p>
            <a:pPr fontAlgn="base"/>
            <a:endParaRPr lang="en-US" dirty="0"/>
          </a:p>
          <a:p>
            <a:pPr fontAlgn="base"/>
            <a:r>
              <a:rPr lang="en-US" dirty="0"/>
              <a:t>Any party or witness that is unable to attend the hearing must immediately notify the Title IX Coordinator of the reasons for the inability to attend</a:t>
            </a:r>
          </a:p>
          <a:p>
            <a:pPr fontAlgn="base"/>
            <a:endParaRPr lang="en-US" dirty="0"/>
          </a:p>
          <a:p>
            <a:pPr fontAlgn="base"/>
            <a:r>
              <a:rPr lang="en-US" dirty="0"/>
              <a:t>The Title IX Coordinator shall send to the Hearing Officer the investigative report along with the relevant evidence and any timely received written responses to the investigative report at least 5 days prior to the hearing</a:t>
            </a:r>
          </a:p>
          <a:p>
            <a:pPr fontAlgn="base"/>
            <a:endParaRPr lang="en-US" dirty="0"/>
          </a:p>
          <a:p>
            <a:pPr fontAlgn="base"/>
            <a:r>
              <a:rPr lang="en-US" dirty="0"/>
              <a:t>All pre-hearing questions regarding hearing procedures shall be directed to the Title IX Coordinator. The Title IX Coordinator will share the questions and response with all Parties</a:t>
            </a:r>
          </a:p>
          <a:p>
            <a:pPr fontAlgn="base"/>
            <a:endParaRPr lang="en-US" dirty="0"/>
          </a:p>
          <a:p>
            <a:pPr fontAlgn="base"/>
            <a:r>
              <a:rPr lang="en-US" dirty="0"/>
              <a:t>Neither the Title IX Coordinator, the investigator, nor a Party’s advisor can serve as Hearing Officer</a:t>
            </a:r>
          </a:p>
          <a:p>
            <a:pPr fontAlgn="base"/>
            <a:endParaRPr lang="en-US" dirty="0"/>
          </a:p>
          <a:p>
            <a:pPr fontAlgn="base"/>
            <a:r>
              <a:rPr lang="en-US" dirty="0"/>
              <a:t>Title IX Coordinator is responsible for addressing any accommodation requests for hearings</a:t>
            </a:r>
          </a:p>
          <a:p>
            <a:pPr fontAlgn="base"/>
            <a:endParaRPr lang="en-US" dirty="0"/>
          </a:p>
          <a:p>
            <a:pPr fontAlgn="base"/>
            <a:r>
              <a:rPr lang="en-US" dirty="0"/>
              <a:t>Title IX Coordinator should work with Hearing Officer to ensure that an audio or audiovisual recording of all hearings is made</a:t>
            </a:r>
          </a:p>
          <a:p>
            <a:pPr fontAlgn="base"/>
            <a:endParaRPr lang="en-US" dirty="0"/>
          </a:p>
          <a:p>
            <a:pPr fontAlgn="base"/>
            <a:r>
              <a:rPr lang="en-US" dirty="0"/>
              <a:t>Title IX Coordinator is also responsible for ensuring that Hearing Officer receive training on any technology to be used at the live hearing</a:t>
            </a:r>
          </a:p>
          <a:p>
            <a:pPr fontAlgn="base"/>
            <a:endParaRPr lang="en-US" dirty="0"/>
          </a:p>
          <a:p>
            <a:pPr fontAlgn="base"/>
            <a:r>
              <a:rPr lang="en-US" dirty="0"/>
              <a:t>If a Party does not have an Advisor present at the live hearing, the Title IX Coordinator shall provide without fee or charge to that Party an advisor, who may be, but is not required to be, an attorney, to conduct cross-examination on behalf of that Party. </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17</a:t>
            </a:fld>
            <a:endParaRPr lang="en-US" dirty="0"/>
          </a:p>
        </p:txBody>
      </p:sp>
    </p:spTree>
    <p:extLst>
      <p:ext uri="{BB962C8B-B14F-4D97-AF65-F5344CB8AC3E}">
        <p14:creationId xmlns:p14="http://schemas.microsoft.com/office/powerpoint/2010/main" val="3761859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The Title IX Coordinator is responsible for implementing any Remedies or Supportive Measures in the Written Determination (however, note that Remedies that do not directly affect the Respondent must not be disclosed to the Respondent)</a:t>
            </a:r>
          </a:p>
          <a:p>
            <a:pPr fontAlgn="base"/>
            <a:endParaRPr lang="en-US" dirty="0"/>
          </a:p>
          <a:p>
            <a:pPr fontAlgn="base"/>
            <a:r>
              <a:rPr lang="en-US" dirty="0"/>
              <a:t>Parties have 5 days to file an appeal with the Title IX Coordinator.</a:t>
            </a:r>
          </a:p>
          <a:p>
            <a:pPr fontAlgn="base"/>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Within 3 days of receiving any Appeal of Determination, the Title IX Coordinator will conduct an initial review to determine if it is timely. If the appeal is not timely, the original Written Determination will stand and the decision is final, and the Title IX Coordinator shall notify the Parties in writing. </a:t>
            </a:r>
          </a:p>
          <a:p>
            <a:endParaRPr lang="en-US" dirty="0"/>
          </a:p>
          <a:p>
            <a:r>
              <a:rPr lang="en-US" dirty="0"/>
              <a:t>If the Appeal of Determination is timely, the Title IX Coordinator shall notify all other Parties in writing and provide them with 5 days to submit a written statement in support of, or challenging, the Written Determination.  The Title IX Coordinator shall promptly provide copies of all Appeal of Determinations and additional written statements to all other Parties.  </a:t>
            </a:r>
          </a:p>
          <a:p>
            <a:endParaRPr lang="en-US" dirty="0"/>
          </a:p>
          <a:p>
            <a:r>
              <a:rPr lang="en-US" dirty="0"/>
              <a:t>After the 5-day period, the Title IX Coordinator will submit the Appeal of Determination, and any additional written statements to the Appellate Officer for consideration. </a:t>
            </a:r>
          </a:p>
          <a:p>
            <a:endParaRPr lang="en-US" dirty="0"/>
          </a:p>
          <a:p>
            <a:r>
              <a:rPr lang="en-US" dirty="0"/>
              <a:t>The Appellate Officer will make a decision either upholding, overturning, or modifying the Written Determination, and simultaneously provide the Parties and the Title IX Coordinator with a written decision, including the reason for the decision, within 10 days. The Appeal Decision is final and not subject to further review.</a:t>
            </a:r>
          </a:p>
          <a:p>
            <a:pPr fontAlgn="base"/>
            <a:endParaRPr lang="en-US" dirty="0"/>
          </a:p>
          <a:p>
            <a:r>
              <a:rPr lang="en-US" dirty="0"/>
              <a:t>The disciplinary sanction will remain in place during the appeal process</a:t>
            </a:r>
          </a:p>
          <a:p>
            <a:pPr fontAlgn="base"/>
            <a:endParaRPr lang="en-US" dirty="0"/>
          </a:p>
          <a:p>
            <a:pPr fontAlgn="base"/>
            <a:endParaRPr lang="en-US" dirty="0"/>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18</a:t>
            </a:fld>
            <a:endParaRPr lang="en-US" dirty="0"/>
          </a:p>
        </p:txBody>
      </p:sp>
    </p:spTree>
    <p:extLst>
      <p:ext uri="{BB962C8B-B14F-4D97-AF65-F5344CB8AC3E}">
        <p14:creationId xmlns:p14="http://schemas.microsoft.com/office/powerpoint/2010/main" val="3210805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keep confidential the identity of Complainants, Respondents and witnesses, except as may be permitted by FERPA, as required by applicable law, or as necessary to carry out a proceeding under the SMR Policy, and then only to the extent necessary. </a:t>
            </a:r>
          </a:p>
          <a:p>
            <a:endParaRPr lang="en-US" dirty="0"/>
          </a:p>
          <a:p>
            <a:r>
              <a:rPr lang="en-US" dirty="0"/>
              <a:t>Parties, advisors, and witnesses are prohibited from photographing, scanning or recording by audio, video or other means the evidence, or disseminating the evidence to third Parties or to the public. </a:t>
            </a:r>
          </a:p>
          <a:p>
            <a:endParaRPr lang="en-US" dirty="0"/>
          </a:p>
          <a:p>
            <a:r>
              <a:rPr lang="en-US" dirty="0"/>
              <a:t>The Title IX Coordinator may, within his or her discretion, require the Parties, advisors, or witnesses to sign appropriate non-disclosure agreements.  Such discretion should be exercised consistently and in accordance with internal precedent.</a:t>
            </a:r>
          </a:p>
          <a:p>
            <a:endParaRPr lang="en-US" dirty="0"/>
          </a:p>
          <a:p>
            <a:r>
              <a:rPr lang="en-US" dirty="0"/>
              <a:t>Nothing in a non-disclosure agreement or in the SMR Policy, shall restrict the ability of a Party to discuss or communicate about the allegations under investigation (e.g., with a parent, friend, or other source of emotional support), or to gather and present relevant evidence.</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19</a:t>
            </a:fld>
            <a:endParaRPr lang="en-US" dirty="0"/>
          </a:p>
        </p:txBody>
      </p:sp>
    </p:spTree>
    <p:extLst>
      <p:ext uri="{BB962C8B-B14F-4D97-AF65-F5344CB8AC3E}">
        <p14:creationId xmlns:p14="http://schemas.microsoft.com/office/powerpoint/2010/main" val="1966564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Parties may request access to records under the SMR Policy by submitting such request in writing to the Title IX Coordinator. </a:t>
            </a:r>
          </a:p>
          <a:p>
            <a:endParaRPr lang="en-US" dirty="0"/>
          </a:p>
          <a:p>
            <a:r>
              <a:rPr lang="en-US" dirty="0"/>
              <a:t>The Title IX Coordinator shall assess the request in light of FERPA and any other applicable federal or state laws. </a:t>
            </a:r>
          </a:p>
          <a:p>
            <a:endParaRPr lang="en-US" dirty="0"/>
          </a:p>
          <a:p>
            <a:r>
              <a:rPr lang="en-US" dirty="0"/>
              <a:t>If the request is granted, the Title IX Coordinator may grant the requesting Party the opportunity to review and inspect such records, which may be made available in redacted form.</a:t>
            </a:r>
          </a:p>
          <a:p>
            <a:endParaRPr lang="en-US" dirty="0"/>
          </a:p>
          <a:p>
            <a:r>
              <a:rPr lang="en-US" dirty="0"/>
              <a:t> The Title IX Coordinator shall respond to requests for access to records within 25 days. </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20</a:t>
            </a:fld>
            <a:endParaRPr lang="en-US" dirty="0"/>
          </a:p>
        </p:txBody>
      </p:sp>
    </p:spTree>
    <p:extLst>
      <p:ext uri="{BB962C8B-B14F-4D97-AF65-F5344CB8AC3E}">
        <p14:creationId xmlns:p14="http://schemas.microsoft.com/office/powerpoint/2010/main" val="863626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Record Keeping</a:t>
            </a:r>
          </a:p>
          <a:p>
            <a:r>
              <a:rPr lang="en-US" dirty="0"/>
              <a:t>The following records must be maintained for 7 years (from the time the record is created):</a:t>
            </a:r>
          </a:p>
          <a:p>
            <a:pPr lvl="1"/>
            <a:r>
              <a:rPr lang="en-US" dirty="0"/>
              <a:t>Each Sexual Harassment investigation and determination regarding responsibility </a:t>
            </a:r>
          </a:p>
          <a:p>
            <a:pPr lvl="1"/>
            <a:r>
              <a:rPr lang="en-US" dirty="0"/>
              <a:t>Any audio or audiovisual recording or transcript</a:t>
            </a:r>
          </a:p>
          <a:p>
            <a:pPr lvl="1"/>
            <a:r>
              <a:rPr lang="en-US" dirty="0"/>
              <a:t>Any record of disciplinary sanctions imposed on a Respondent</a:t>
            </a:r>
          </a:p>
          <a:p>
            <a:pPr lvl="1"/>
            <a:r>
              <a:rPr lang="en-US" dirty="0"/>
              <a:t>Any record of remedies provided to a Complainant to restore or preserve equal access to the Institute’s education program or activity</a:t>
            </a:r>
          </a:p>
          <a:p>
            <a:pPr lvl="1"/>
            <a:r>
              <a:rPr lang="en-US" dirty="0"/>
              <a:t>Any record of an appeal and the result</a:t>
            </a:r>
          </a:p>
          <a:p>
            <a:pPr lvl="1"/>
            <a:r>
              <a:rPr lang="en-US" dirty="0"/>
              <a:t>Any information resolution and the result</a:t>
            </a:r>
          </a:p>
          <a:p>
            <a:pPr lvl="1"/>
            <a:r>
              <a:rPr lang="en-US" dirty="0"/>
              <a:t>All materials used to train Title IX Coordinators, investigators, decision makers and any person who facilitates an informal resolution process</a:t>
            </a:r>
          </a:p>
          <a:p>
            <a:pPr lvl="1"/>
            <a:r>
              <a:rPr lang="en-US" dirty="0"/>
              <a:t>Records of any actions, including supportive measures, taken in response to a report or Formal Complaint of Sexual Harassment </a:t>
            </a:r>
          </a:p>
          <a:p>
            <a:pPr lvl="2"/>
            <a:r>
              <a:rPr lang="en-US" dirty="0"/>
              <a:t>-Required to include the basis for the conclusion that the college’s response was not deliberately indifferent, and an explanation of how the college took measures designed to restore or preserve equal access to the college’s education program or activity</a:t>
            </a:r>
          </a:p>
          <a:p>
            <a:pPr lvl="2"/>
            <a:r>
              <a:rPr lang="en-US" dirty="0"/>
              <a:t>-If supportive measures are not provided to a Complainant, the Title IX Coordinator must document the reasons why such a response was not clearly unreasonable in light of the known circumstances</a:t>
            </a:r>
          </a:p>
          <a:p>
            <a:pPr lvl="2"/>
            <a:endParaRPr lang="en-US" dirty="0"/>
          </a:p>
          <a:p>
            <a:pPr lvl="2"/>
            <a:r>
              <a:rPr lang="en-US" dirty="0"/>
              <a:t>As a best practice for this last requirement, the Title IX Coordinator should keep a log with the required information for each report or Formal Complaint</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21</a:t>
            </a:fld>
            <a:endParaRPr lang="en-US" dirty="0"/>
          </a:p>
        </p:txBody>
      </p:sp>
    </p:spTree>
    <p:extLst>
      <p:ext uri="{BB962C8B-B14F-4D97-AF65-F5344CB8AC3E}">
        <p14:creationId xmlns:p14="http://schemas.microsoft.com/office/powerpoint/2010/main" val="3283815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outcomes are derived from the regulations. </a:t>
            </a:r>
            <a:r>
              <a:rPr lang="en-US" sz="1200" kern="1200" dirty="0">
                <a:solidFill>
                  <a:schemeClr val="tx1"/>
                </a:solidFill>
                <a:effectLst/>
                <a:latin typeface="+mn-lt"/>
                <a:ea typeface="+mn-ea"/>
                <a:cs typeface="+mn-cs"/>
              </a:rPr>
              <a:t>34 C.F.R. § 106.45 (b)(iii)</a:t>
            </a:r>
            <a:endParaRPr lang="en-US" dirty="0">
              <a:effectLst/>
            </a:endParaRPr>
          </a:p>
        </p:txBody>
      </p:sp>
      <p:sp>
        <p:nvSpPr>
          <p:cNvPr id="4" name="Slide Number Placeholder 3"/>
          <p:cNvSpPr>
            <a:spLocks noGrp="1"/>
          </p:cNvSpPr>
          <p:nvPr>
            <p:ph type="sldNum" sz="quarter" idx="10"/>
          </p:nvPr>
        </p:nvSpPr>
        <p:spPr/>
        <p:txBody>
          <a:bodyPr/>
          <a:lstStyle/>
          <a:p>
            <a:fld id="{F74E5F15-43B0-42D7-9BC1-CDA6F600E173}" type="slidenum">
              <a:rPr lang="en-US" smtClean="0"/>
              <a:t>2</a:t>
            </a:fld>
            <a:endParaRPr lang="en-US" dirty="0"/>
          </a:p>
        </p:txBody>
      </p:sp>
    </p:spTree>
    <p:extLst>
      <p:ext uri="{BB962C8B-B14F-4D97-AF65-F5344CB8AC3E}">
        <p14:creationId xmlns:p14="http://schemas.microsoft.com/office/powerpoint/2010/main" val="2907021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The regulations require reasonably prompt time frames for conclusion of the Grievance Process, including reasonably prompt time frames for filing and resolving appeals and informal resolution processes </a:t>
            </a:r>
          </a:p>
          <a:p>
            <a:pPr lvl="1"/>
            <a:endParaRPr lang="en-US" dirty="0"/>
          </a:p>
          <a:p>
            <a:pPr lvl="1"/>
            <a:r>
              <a:rPr lang="en-US" dirty="0"/>
              <a:t>Timeframes may be subjected to limited extension for good cause upon written notice to the Complainant and the Respondent of the delay or extension and the reasons for the action</a:t>
            </a:r>
          </a:p>
          <a:p>
            <a:pPr lvl="1"/>
            <a:endParaRPr lang="en-US" dirty="0"/>
          </a:p>
          <a:p>
            <a:pPr lvl="1"/>
            <a:r>
              <a:rPr lang="en-US" dirty="0"/>
              <a:t>Good cause may include considerations such as the absence of a Party, a Party's advisor, or a witness, concurrent law enforcement activity, or the need for language assistance or accommodation of disabilities</a:t>
            </a:r>
          </a:p>
          <a:p>
            <a:pPr lvl="1"/>
            <a:endParaRPr lang="en-US" dirty="0"/>
          </a:p>
          <a:p>
            <a:pPr lvl="1"/>
            <a:r>
              <a:rPr lang="en-US" dirty="0"/>
              <a:t>Delays caused solely by administrative needs do not constitute good cause</a:t>
            </a:r>
          </a:p>
          <a:p>
            <a:pPr lvl="1"/>
            <a:endParaRPr lang="en-US" dirty="0"/>
          </a:p>
          <a:p>
            <a:pPr lvl="1"/>
            <a:r>
              <a:rPr lang="en-US" dirty="0"/>
              <a:t>Decisions relating to extensions and delays shall be made by the Title IX Coordinator.</a:t>
            </a:r>
          </a:p>
          <a:p>
            <a:pPr lvl="1"/>
            <a:endParaRPr lang="en-US" dirty="0"/>
          </a:p>
          <a:p>
            <a:pPr lvl="1"/>
            <a:r>
              <a:rPr lang="en-US" dirty="0"/>
              <a:t>When any deadline or prescribed time period under the SMR Policy falls on a Saturday, Sunday or holiday recognized by the Institute, the deadline or prescribed time period shall be extended to the next business day.</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22</a:t>
            </a:fld>
            <a:endParaRPr lang="en-US" dirty="0"/>
          </a:p>
        </p:txBody>
      </p:sp>
    </p:spTree>
    <p:extLst>
      <p:ext uri="{BB962C8B-B14F-4D97-AF65-F5344CB8AC3E}">
        <p14:creationId xmlns:p14="http://schemas.microsoft.com/office/powerpoint/2010/main" val="188811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3</a:t>
            </a:fld>
            <a:endParaRPr lang="en-US" dirty="0"/>
          </a:p>
        </p:txBody>
      </p:sp>
    </p:spTree>
    <p:extLst>
      <p:ext uri="{BB962C8B-B14F-4D97-AF65-F5344CB8AC3E}">
        <p14:creationId xmlns:p14="http://schemas.microsoft.com/office/powerpoint/2010/main" val="2670189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list of general responsibilities.  More specific responsibilities are delineated later in this training and in the SMR Policy.</a:t>
            </a:r>
          </a:p>
        </p:txBody>
      </p:sp>
      <p:sp>
        <p:nvSpPr>
          <p:cNvPr id="4" name="Slide Number Placeholder 3"/>
          <p:cNvSpPr>
            <a:spLocks noGrp="1"/>
          </p:cNvSpPr>
          <p:nvPr>
            <p:ph type="sldNum" sz="quarter" idx="10"/>
          </p:nvPr>
        </p:nvSpPr>
        <p:spPr/>
        <p:txBody>
          <a:bodyPr/>
          <a:lstStyle/>
          <a:p>
            <a:fld id="{5A5E1BE4-F563-4A90-A3D7-9125F111A6C8}" type="slidenum">
              <a:rPr lang="en-US" smtClean="0"/>
              <a:t>4</a:t>
            </a:fld>
            <a:endParaRPr lang="en-US" dirty="0"/>
          </a:p>
        </p:txBody>
      </p:sp>
    </p:spTree>
    <p:extLst>
      <p:ext uri="{BB962C8B-B14F-4D97-AF65-F5344CB8AC3E}">
        <p14:creationId xmlns:p14="http://schemas.microsoft.com/office/powerpoint/2010/main" val="3399543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list of general responsibilities.  More specific responsibilities are delineated later in this training and in the SMR Policy.</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5</a:t>
            </a:fld>
            <a:endParaRPr lang="en-US" dirty="0"/>
          </a:p>
        </p:txBody>
      </p:sp>
    </p:spTree>
    <p:extLst>
      <p:ext uri="{BB962C8B-B14F-4D97-AF65-F5344CB8AC3E}">
        <p14:creationId xmlns:p14="http://schemas.microsoft.com/office/powerpoint/2010/main" val="2982020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1. Must occur “Within an education program or activity of the Institute”</a:t>
            </a:r>
          </a:p>
          <a:p>
            <a:pPr lvl="1"/>
            <a:r>
              <a:rPr lang="en-US" dirty="0"/>
              <a:t>-“Education program or activity” includes locations, events, or circumstances over which the college exercises substantial control over </a:t>
            </a:r>
            <a:r>
              <a:rPr lang="en-US" i="1" dirty="0"/>
              <a:t>both</a:t>
            </a:r>
            <a:r>
              <a:rPr lang="en-US" dirty="0"/>
              <a:t> the respondent and the context in which the Sexual Harassment occurs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-Substantial control over respondent – generally affiliated with the college</a:t>
            </a:r>
          </a:p>
          <a:p>
            <a:pPr lvl="1"/>
            <a:r>
              <a:rPr lang="en-US" dirty="0"/>
              <a:t>-Substantial control over the context:  Includes any building owned or controlled by a student organization that is officially recognized by the college; includes Greek housing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Fact-specific inquiry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On campus buildings and property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Off campus events that are sponsored or organized by the school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Off campus residence halls that are leased by the school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School-sponsored field trips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Look at whether college employees were present</a:t>
            </a:r>
          </a:p>
          <a:p>
            <a:pPr lvl="1"/>
            <a:endParaRPr lang="en-US" dirty="0"/>
          </a:p>
          <a:p>
            <a:pPr marL="0" indent="0">
              <a:buNone/>
            </a:pPr>
            <a:r>
              <a:rPr lang="en-US" dirty="0"/>
              <a:t>2.  “Against a person in the United States”</a:t>
            </a:r>
          </a:p>
          <a:p>
            <a:pPr lvl="1"/>
            <a:r>
              <a:rPr lang="en-US" dirty="0"/>
              <a:t>Excludes study abroad and overseas campuses</a:t>
            </a:r>
          </a:p>
          <a:p>
            <a:endParaRPr lang="en-US" dirty="0"/>
          </a:p>
          <a:p>
            <a:endParaRPr lang="en-US" dirty="0"/>
          </a:p>
        </p:txBody>
      </p:sp>
      <p:sp>
        <p:nvSpPr>
          <p:cNvPr id="4" name="Slide Number Placeholder 3"/>
          <p:cNvSpPr>
            <a:spLocks noGrp="1"/>
          </p:cNvSpPr>
          <p:nvPr>
            <p:ph type="sldNum" sz="quarter" idx="10"/>
          </p:nvPr>
        </p:nvSpPr>
        <p:spPr/>
        <p:txBody>
          <a:bodyPr/>
          <a:lstStyle/>
          <a:p>
            <a:fld id="{F74E5F15-43B0-42D7-9BC1-CDA6F600E173}" type="slidenum">
              <a:rPr lang="en-US" smtClean="0"/>
              <a:t>7</a:t>
            </a:fld>
            <a:endParaRPr lang="en-US" dirty="0"/>
          </a:p>
        </p:txBody>
      </p:sp>
    </p:spTree>
    <p:extLst>
      <p:ext uri="{BB962C8B-B14F-4D97-AF65-F5344CB8AC3E}">
        <p14:creationId xmlns:p14="http://schemas.microsoft.com/office/powerpoint/2010/main" val="3984329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9</a:t>
            </a:fld>
            <a:endParaRPr lang="en-US" dirty="0"/>
          </a:p>
        </p:txBody>
      </p:sp>
    </p:spTree>
    <p:extLst>
      <p:ext uri="{BB962C8B-B14F-4D97-AF65-F5344CB8AC3E}">
        <p14:creationId xmlns:p14="http://schemas.microsoft.com/office/powerpoint/2010/main" val="572118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4300" dirty="0"/>
              <a:t>Notice of Allegations:</a:t>
            </a:r>
          </a:p>
          <a:p>
            <a:r>
              <a:rPr lang="en-US" sz="4300" dirty="0"/>
              <a:t>Within 7 days after a Formal Complaint is filed (or in the event a Party appeals a dismissal, within 3 days of the issuance of a decision reversing the dismissal), the Title IX Coordinator shall provide written notice of the allegations (“Notice of Allegations”) to the Parties who are known, which must include:</a:t>
            </a:r>
          </a:p>
          <a:p>
            <a:pPr lvl="1" fontAlgn="base"/>
            <a:r>
              <a:rPr lang="en-US" sz="4300" dirty="0"/>
              <a:t>Notice of the college’s Grievance Process, including its informal resolution process, under the SMR Policy;</a:t>
            </a:r>
          </a:p>
          <a:p>
            <a:pPr lvl="1" fontAlgn="base"/>
            <a:r>
              <a:rPr lang="en-US" sz="4300" dirty="0"/>
              <a:t>Notice of the allegations potentially constituting Sexual Harassment as defined in the SMR Policy;</a:t>
            </a:r>
          </a:p>
          <a:p>
            <a:pPr lvl="1" fontAlgn="base"/>
            <a:r>
              <a:rPr lang="en-US" sz="4300" dirty="0"/>
              <a:t>Sufficient details surrounding the allegations including the identities of the Parties involved in the incident, if known, the conduct allegedly constituting Sexual Harassment, and the date and location of the alleged incident, if known;</a:t>
            </a:r>
          </a:p>
          <a:p>
            <a:pPr lvl="1" fontAlgn="base"/>
            <a:r>
              <a:rPr lang="en-US" sz="4300" dirty="0"/>
              <a:t>A statement that the Respondent is presumed not responsible for the alleged conduct and that a determination regarding responsibility will be made at the conclusion of the Grievance Process;</a:t>
            </a:r>
          </a:p>
          <a:p>
            <a:pPr lvl="1" fontAlgn="base"/>
            <a:r>
              <a:rPr lang="en-US" sz="4300" dirty="0"/>
              <a:t>A statement informing the Parties that they may have an advisor of their choice, who may be, but is not required to be, an attorney, who may accompany them to any meeting or hearing during the Grievance Process. The statement shall explain that the college shall not limit the choice or presence of advisor for either the Complainant or Respondent in any meeting or hearing during the Grievance Process;</a:t>
            </a:r>
          </a:p>
          <a:p>
            <a:pPr lvl="1" fontAlgn="base"/>
            <a:r>
              <a:rPr lang="en-US" sz="4300" dirty="0"/>
              <a:t>A list of the names and titles of available advisors from which to choose, and a statement that the Parties must notify the Title IX Coordinator of their choice of advisor within 10 days of the Notice of Allegations; </a:t>
            </a:r>
          </a:p>
          <a:p>
            <a:pPr lvl="1" fontAlgn="base"/>
            <a:r>
              <a:rPr lang="en-US" sz="4300" dirty="0"/>
              <a:t>A statement informing the Parties that they may inspect and review evidence obtained as part of the investigation that is directly related to the allegations raised in a Formal Complaint, including the evidence upon which the college does not intend to rely in reaching a determination regarding responsibility, and including inculpatory or exculpatory evidence whether obtained from a Party or other source; and</a:t>
            </a:r>
          </a:p>
          <a:p>
            <a:pPr lvl="1" fontAlgn="base"/>
            <a:r>
              <a:rPr lang="en-US" sz="4300" dirty="0"/>
              <a:t>A statement informing the Parties that the Student Code of Conduct and Employee Handbook prohibit knowingly making false statements or knowingly submitting false information during the Grievance Process.</a:t>
            </a:r>
          </a:p>
          <a:p>
            <a:pPr marL="457200" lvl="1" indent="0" fontAlgn="base">
              <a:buNone/>
            </a:pPr>
            <a:r>
              <a:rPr lang="en-US" sz="4300" dirty="0"/>
              <a:t>**If the Title IX Coordinator consolidated two or more Formal Complaints, the Notice of Allegations must advise the Parties of the consolidation. If the Title IX Coordinator consolidated a Formal Complaint with allegations of Prohibited Conduct under the SMR Policy or another Institute Policy, the Notice of Allegations must include a statement of all the charges, specify all provisions and policies alleged to have been violated, and advise the Parties of such consolidation.</a:t>
            </a:r>
          </a:p>
          <a:p>
            <a:pPr marL="0" indent="0">
              <a:buNone/>
            </a:pPr>
            <a:r>
              <a:rPr lang="en-US" sz="4300" dirty="0"/>
              <a:t>Amended Notice of Allegations:</a:t>
            </a:r>
          </a:p>
          <a:p>
            <a:r>
              <a:rPr lang="en-US" sz="4300" dirty="0"/>
              <a:t>If, in the course of a Grievance Process, Title IX Coordinator receives additional Formal Complaints or learns of additional information or allegations of sexual or other misconduct that arise out of or relate to the same or related facts or circumstances, the Title IX Coordinator may consolidate those matters and provide an Amended Notice of Allegations to the Parties as soon as practicable. If necessary, the Title IX Coordinator may temporarily pause the proceedings to provide an Amended Notice of Allegations. </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10</a:t>
            </a:fld>
            <a:endParaRPr lang="en-US" dirty="0"/>
          </a:p>
        </p:txBody>
      </p:sp>
    </p:spTree>
    <p:extLst>
      <p:ext uri="{BB962C8B-B14F-4D97-AF65-F5344CB8AC3E}">
        <p14:creationId xmlns:p14="http://schemas.microsoft.com/office/powerpoint/2010/main" val="2024887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Title IX Coordinator may consolidate Formal Complaints against more than one Respondent, or by more than one Complainant against one or more Respondents, or by one Party against the other Party (multiple complaints or counter-complaints), where the allegations arise out of the same facts or circumstances, within the Title IX Coordinator’s discretion. </a:t>
            </a:r>
          </a:p>
          <a:p>
            <a:pPr fontAlgn="base"/>
            <a:endParaRPr lang="en-US" dirty="0"/>
          </a:p>
          <a:p>
            <a:pPr fontAlgn="base"/>
            <a:r>
              <a:rPr lang="en-US" dirty="0"/>
              <a:t>Title IX Coordinator may also consolidate a Formal Complaint with a report or complaint of Prohibited Conduct that may violate the SMR Policy, or another college policy, where the allegations arise out of the same facts or circumstances, within the Title IX Coordinator’s discretion</a:t>
            </a:r>
          </a:p>
          <a:p>
            <a:pPr fontAlgn="base"/>
            <a:endParaRPr lang="en-US" dirty="0"/>
          </a:p>
          <a:p>
            <a:pPr fontAlgn="base"/>
            <a:r>
              <a:rPr lang="en-US" dirty="0"/>
              <a:t>Title IX Coordinator shall endeavor to make decisions regarding consolidation as early in the Grievance Process as possible</a:t>
            </a:r>
          </a:p>
          <a:p>
            <a:pPr fontAlgn="base"/>
            <a:endParaRPr lang="en-US" dirty="0"/>
          </a:p>
          <a:p>
            <a:pPr fontAlgn="base"/>
            <a:r>
              <a:rPr lang="en-US" dirty="0"/>
              <a:t>When the Title IX Coordinator determines to consolidate Formal Complaints or allegations, he or she shall advise the Parties of the consolidation in the Notice of Allegations or in a writing as soon thereafter as practicable</a:t>
            </a:r>
          </a:p>
          <a:p>
            <a:endParaRPr lang="en-US" dirty="0"/>
          </a:p>
        </p:txBody>
      </p:sp>
      <p:sp>
        <p:nvSpPr>
          <p:cNvPr id="4" name="Slide Number Placeholder 3"/>
          <p:cNvSpPr>
            <a:spLocks noGrp="1"/>
          </p:cNvSpPr>
          <p:nvPr>
            <p:ph type="sldNum" sz="quarter" idx="10"/>
          </p:nvPr>
        </p:nvSpPr>
        <p:spPr/>
        <p:txBody>
          <a:bodyPr/>
          <a:lstStyle/>
          <a:p>
            <a:fld id="{5A5E1BE4-F563-4A90-A3D7-9125F111A6C8}" type="slidenum">
              <a:rPr lang="en-US" smtClean="0"/>
              <a:t>11</a:t>
            </a:fld>
            <a:endParaRPr lang="en-US" dirty="0"/>
          </a:p>
        </p:txBody>
      </p:sp>
    </p:spTree>
    <p:extLst>
      <p:ext uri="{BB962C8B-B14F-4D97-AF65-F5344CB8AC3E}">
        <p14:creationId xmlns:p14="http://schemas.microsoft.com/office/powerpoint/2010/main" val="117767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66544" y="1122363"/>
            <a:ext cx="9144000" cy="2387600"/>
          </a:xfrm>
        </p:spPr>
        <p:txBody>
          <a:bodyPr anchor="b"/>
          <a:lstStyle>
            <a:lvl1pPr algn="ctr">
              <a:defRPr sz="6000">
                <a:solidFill>
                  <a:schemeClr val="bg2">
                    <a:lumMod val="25000"/>
                  </a:schemeClr>
                </a:solidFill>
              </a:defRPr>
            </a:lvl1pPr>
          </a:lstStyle>
          <a:p>
            <a:r>
              <a:rPr lang="en-US"/>
              <a:t>Click to edit Master title style</a:t>
            </a:r>
          </a:p>
        </p:txBody>
      </p:sp>
      <p:sp>
        <p:nvSpPr>
          <p:cNvPr id="3" name="Subtitle 2"/>
          <p:cNvSpPr>
            <a:spLocks noGrp="1"/>
          </p:cNvSpPr>
          <p:nvPr>
            <p:ph type="subTitle" idx="1"/>
          </p:nvPr>
        </p:nvSpPr>
        <p:spPr>
          <a:xfrm>
            <a:off x="2066544" y="4012590"/>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4" name="Picture 3"/>
          <p:cNvPicPr>
            <a:picLocks noChangeAspect="1"/>
          </p:cNvPicPr>
          <p:nvPr userDrawn="1"/>
        </p:nvPicPr>
        <p:blipFill>
          <a:blip r:embed="rId2"/>
          <a:srcRect/>
          <a:stretch>
            <a:fillRect/>
          </a:stretch>
        </p:blipFill>
        <p:spPr>
          <a:xfrm>
            <a:off x="0" y="157794"/>
            <a:ext cx="1610336" cy="1610336"/>
          </a:xfrm>
          <a:prstGeom prst="rect">
            <a:avLst/>
          </a:prstGeom>
        </p:spPr>
      </p:pic>
    </p:spTree>
    <p:extLst>
      <p:ext uri="{BB962C8B-B14F-4D97-AF65-F5344CB8AC3E}">
        <p14:creationId xmlns:p14="http://schemas.microsoft.com/office/powerpoint/2010/main" val="24999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50523" y="923544"/>
            <a:ext cx="560949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a:t>Click to edit Master title style</a:t>
            </a:r>
          </a:p>
        </p:txBody>
      </p:sp>
      <p:sp>
        <p:nvSpPr>
          <p:cNvPr id="6" name="Text Placeholder 3"/>
          <p:cNvSpPr>
            <a:spLocks noGrp="1"/>
          </p:cNvSpPr>
          <p:nvPr>
            <p:ph type="body" sz="half" idx="2"/>
          </p:nvPr>
        </p:nvSpPr>
        <p:spPr>
          <a:xfrm>
            <a:off x="1463040" y="923544"/>
            <a:ext cx="4079116"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663534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4172711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3515" y="365125"/>
            <a:ext cx="2870285" cy="5811838"/>
          </a:xfrm>
        </p:spPr>
        <p:txBody>
          <a:bodyPr vert="eaVert"/>
          <a:lstStyle>
            <a:lvl1pPr>
              <a:defRPr>
                <a:solidFill>
                  <a:schemeClr val="bg2">
                    <a:lumMod val="25000"/>
                  </a:schemeClr>
                </a:solidFill>
              </a:defRPr>
            </a:lvl1pPr>
          </a:lstStyle>
          <a:p>
            <a:r>
              <a:rPr lang="en-US"/>
              <a:t>Click to edit Master title style</a:t>
            </a:r>
          </a:p>
        </p:txBody>
      </p:sp>
      <p:sp>
        <p:nvSpPr>
          <p:cNvPr id="3" name="Vertical Text Placeholder 2"/>
          <p:cNvSpPr>
            <a:spLocks noGrp="1"/>
          </p:cNvSpPr>
          <p:nvPr>
            <p:ph type="body" orient="vert" idx="1"/>
          </p:nvPr>
        </p:nvSpPr>
        <p:spPr>
          <a:xfrm>
            <a:off x="1463040" y="365125"/>
            <a:ext cx="6849208" cy="5811838"/>
          </a:xfrm>
        </p:spPr>
        <p:txBody>
          <a:bodyPr vert="eaVert"/>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4075224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4" name="Rectangle 3"/>
          <p:cNvSpPr/>
          <p:nvPr/>
        </p:nvSpPr>
        <p:spPr>
          <a:xfrm>
            <a:off x="0" y="688976"/>
            <a:ext cx="12192000" cy="663575"/>
          </a:xfrm>
          <a:prstGeom prst="rect">
            <a:avLst/>
          </a:prstGeom>
          <a:solidFill>
            <a:srgbClr val="421C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1800" dirty="0">
              <a:solidFill>
                <a:prstClr val="white"/>
              </a:solidFill>
            </a:endParaRPr>
          </a:p>
        </p:txBody>
      </p:sp>
      <p:sp>
        <p:nvSpPr>
          <p:cNvPr id="8" name="Title Placeholder 1"/>
          <p:cNvSpPr>
            <a:spLocks noGrp="1"/>
          </p:cNvSpPr>
          <p:nvPr>
            <p:ph type="title"/>
          </p:nvPr>
        </p:nvSpPr>
        <p:spPr>
          <a:xfrm>
            <a:off x="304800" y="674881"/>
            <a:ext cx="11887200" cy="663575"/>
          </a:xfrm>
          <a:prstGeom prst="rect">
            <a:avLst/>
          </a:prstGeom>
          <a:noFill/>
          <a:ln w="9525">
            <a:noFill/>
            <a:miter lim="800000"/>
          </a:ln>
        </p:spPr>
        <p:txBody>
          <a:bodyPr>
            <a:noAutofit/>
          </a:bodyPr>
          <a:lstStyle>
            <a:lvl1pPr algn="l">
              <a:defRPr sz="4000" b="1" cap="all">
                <a:solidFill>
                  <a:srgbClr val="FFFFFF"/>
                </a:solidFill>
                <a:latin typeface="Arial Narrow"/>
              </a:defRPr>
            </a:lvl1pPr>
          </a:lstStyle>
          <a:p>
            <a:pPr lvl="0"/>
            <a:r>
              <a:rPr lang="en-US"/>
              <a:t>Click to edit Master title style</a:t>
            </a:r>
          </a:p>
        </p:txBody>
      </p:sp>
      <p:sp>
        <p:nvSpPr>
          <p:cNvPr id="13" name="Text Placeholder 2"/>
          <p:cNvSpPr>
            <a:spLocks noGrp="1"/>
          </p:cNvSpPr>
          <p:nvPr>
            <p:ph type="body" sz="half" idx="1"/>
          </p:nvPr>
        </p:nvSpPr>
        <p:spPr>
          <a:xfrm>
            <a:off x="469605" y="1850219"/>
            <a:ext cx="5384800" cy="4038600"/>
          </a:xfrm>
          <a:prstGeom prst="rect">
            <a:avLst/>
          </a:prstGeom>
        </p:spPr>
        <p:txBody>
          <a:bodyPr/>
          <a:lstStyle>
            <a:lvl2pPr>
              <a:defRPr>
                <a:solidFill>
                  <a:srgbClr val="2B142D"/>
                </a:solidFill>
              </a:defRPr>
            </a:lvl2pPr>
            <a:lvl3pPr>
              <a:defRPr>
                <a:solidFill>
                  <a:srgbClr val="2B142D"/>
                </a:solidFill>
              </a:defRPr>
            </a:lvl3pPr>
            <a:lvl4pPr>
              <a:defRPr>
                <a:solidFill>
                  <a:srgbClr val="2B142D"/>
                </a:solidFill>
              </a:defRPr>
            </a:lvl4pPr>
            <a:lvl5pPr>
              <a:defRPr>
                <a:solidFill>
                  <a:srgbClr val="2B142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lipArt Placeholder 3"/>
          <p:cNvSpPr>
            <a:spLocks noGrp="1"/>
          </p:cNvSpPr>
          <p:nvPr>
            <p:ph type="clipArt" sz="half" idx="2"/>
          </p:nvPr>
        </p:nvSpPr>
        <p:spPr>
          <a:xfrm>
            <a:off x="6217599" y="1840218"/>
            <a:ext cx="5384800" cy="4038600"/>
          </a:xfrm>
          <a:prstGeom prst="rect">
            <a:avLst/>
          </a:prstGeom>
        </p:spPr>
        <p:txBody>
          <a:bodyPr rtlCol="0">
            <a:normAutofit/>
          </a:bodyPr>
          <a:lstStyle/>
          <a:p>
            <a:pPr lvl="0"/>
            <a:r>
              <a:rPr lang="en-US" noProof="0" dirty="0"/>
              <a:t>Click icon to add clip art</a:t>
            </a:r>
          </a:p>
        </p:txBody>
      </p:sp>
      <p:pic>
        <p:nvPicPr>
          <p:cNvPr id="7" name="Picture 6"/>
          <p:cNvPicPr>
            <a:picLocks noChangeAspect="1"/>
          </p:cNvPicPr>
          <p:nvPr userDrawn="1"/>
        </p:nvPicPr>
        <p:blipFill>
          <a:blip r:embed="rId2"/>
          <a:srcRect/>
          <a:stretch>
            <a:fillRect/>
          </a:stretch>
        </p:blipFill>
        <p:spPr>
          <a:xfrm>
            <a:off x="10847094" y="84494"/>
            <a:ext cx="906632" cy="1015585"/>
          </a:xfrm>
          <a:prstGeom prst="rect">
            <a:avLst/>
          </a:prstGeom>
        </p:spPr>
      </p:pic>
    </p:spTree>
    <p:extLst>
      <p:ext uri="{BB962C8B-B14F-4D97-AF65-F5344CB8AC3E}">
        <p14:creationId xmlns:p14="http://schemas.microsoft.com/office/powerpoint/2010/main" val="3517139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268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Text and Clip Ar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69605" y="1850219"/>
            <a:ext cx="5384800" cy="4038600"/>
          </a:xfrm>
          <a:prstGeom prst="rect">
            <a:avLst/>
          </a:prstGeom>
        </p:spPr>
        <p:txBody>
          <a:bodyPr/>
          <a:lstStyle>
            <a:lvl1pPr>
              <a:defRPr>
                <a:solidFill>
                  <a:srgbClr val="421C5E"/>
                </a:solidFill>
              </a:defRPr>
            </a:lvl1pPr>
            <a:lvl2pPr>
              <a:defRPr>
                <a:solidFill>
                  <a:srgbClr val="2B142D"/>
                </a:solidFill>
              </a:defRPr>
            </a:lvl2pPr>
            <a:lvl3pPr>
              <a:defRPr>
                <a:solidFill>
                  <a:srgbClr val="2B142D"/>
                </a:solidFill>
              </a:defRPr>
            </a:lvl3pPr>
            <a:lvl4pPr>
              <a:defRPr>
                <a:solidFill>
                  <a:srgbClr val="2B142D"/>
                </a:solidFill>
              </a:defRPr>
            </a:lvl4pPr>
            <a:lvl5pPr>
              <a:defRPr>
                <a:solidFill>
                  <a:srgbClr val="2B142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217599" y="1840218"/>
            <a:ext cx="5384800" cy="4038600"/>
          </a:xfrm>
          <a:prstGeom prst="rect">
            <a:avLst/>
          </a:prstGeom>
        </p:spPr>
        <p:txBody>
          <a:bodyPr rtlCol="0">
            <a:normAutofit/>
          </a:bodyPr>
          <a:lstStyle>
            <a:lvl1pPr>
              <a:defRPr>
                <a:solidFill>
                  <a:srgbClr val="421C5E"/>
                </a:solidFill>
              </a:defRPr>
            </a:lvl1pPr>
          </a:lstStyle>
          <a:p>
            <a:pPr lvl="0"/>
            <a:r>
              <a:rPr lang="en-US" noProof="0" dirty="0"/>
              <a:t>Click icon to add clip art</a:t>
            </a:r>
          </a:p>
        </p:txBody>
      </p:sp>
      <p:sp>
        <p:nvSpPr>
          <p:cNvPr id="5" name="Rectangle 4"/>
          <p:cNvSpPr/>
          <p:nvPr/>
        </p:nvSpPr>
        <p:spPr>
          <a:xfrm>
            <a:off x="0" y="688976"/>
            <a:ext cx="12192000" cy="6635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1800" dirty="0">
              <a:solidFill>
                <a:prstClr val="white"/>
              </a:solidFill>
            </a:endParaRPr>
          </a:p>
        </p:txBody>
      </p:sp>
      <p:sp>
        <p:nvSpPr>
          <p:cNvPr id="7" name="Title Placeholder 1"/>
          <p:cNvSpPr>
            <a:spLocks noGrp="1"/>
          </p:cNvSpPr>
          <p:nvPr>
            <p:ph type="title"/>
          </p:nvPr>
        </p:nvSpPr>
        <p:spPr>
          <a:xfrm>
            <a:off x="334682" y="681499"/>
            <a:ext cx="11887200" cy="663575"/>
          </a:xfrm>
          <a:prstGeom prst="rect">
            <a:avLst/>
          </a:prstGeom>
          <a:noFill/>
          <a:ln w="9525">
            <a:noFill/>
            <a:miter lim="800000"/>
          </a:ln>
        </p:spPr>
        <p:txBody>
          <a:bodyPr>
            <a:noAutofit/>
          </a:bodyPr>
          <a:lstStyle>
            <a:lvl1pPr algn="l">
              <a:lnSpc>
                <a:spcPct val="90000"/>
              </a:lnSpc>
              <a:defRPr sz="4000" b="1" cap="all">
                <a:solidFill>
                  <a:srgbClr val="FFFFFF"/>
                </a:solidFill>
                <a:effectLst>
                  <a:outerShdw blurRad="38100" dist="25400" dir="13500000" algn="br" rotWithShape="0">
                    <a:prstClr val="black">
                      <a:alpha val="40000"/>
                    </a:prstClr>
                  </a:outerShdw>
                </a:effectLst>
                <a:latin typeface="Arial Narrow"/>
              </a:defRPr>
            </a:lvl1pPr>
          </a:lstStyle>
          <a:p>
            <a:pPr lvl="0"/>
            <a:r>
              <a:rPr lang="en-US"/>
              <a:t>Click to edit Master title style</a:t>
            </a:r>
          </a:p>
        </p:txBody>
      </p:sp>
      <p:pic>
        <p:nvPicPr>
          <p:cNvPr id="6" name="Picture 5"/>
          <p:cNvPicPr>
            <a:picLocks noChangeAspect="1"/>
          </p:cNvPicPr>
          <p:nvPr userDrawn="1"/>
        </p:nvPicPr>
        <p:blipFill>
          <a:blip r:embed="rId2"/>
          <a:srcRect/>
          <a:stretch>
            <a:fillRect/>
          </a:stretch>
        </p:blipFill>
        <p:spPr>
          <a:xfrm>
            <a:off x="10847094" y="84494"/>
            <a:ext cx="906632" cy="1015585"/>
          </a:xfrm>
          <a:prstGeom prst="rect">
            <a:avLst/>
          </a:prstGeom>
        </p:spPr>
      </p:pic>
    </p:spTree>
    <p:extLst>
      <p:ext uri="{BB962C8B-B14F-4D97-AF65-F5344CB8AC3E}">
        <p14:creationId xmlns:p14="http://schemas.microsoft.com/office/powerpoint/2010/main" val="2952433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Rectangle 1"/>
          <p:cNvSpPr/>
          <p:nvPr userDrawn="1"/>
        </p:nvSpPr>
        <p:spPr>
          <a:xfrm>
            <a:off x="10439572" y="0"/>
            <a:ext cx="1752428" cy="1300095"/>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0"/>
          </p:nvPr>
        </p:nvSpPr>
        <p:spPr>
          <a:xfrm>
            <a:off x="5137748" y="6560478"/>
            <a:ext cx="2844800" cy="297522"/>
          </a:xfrm>
          <a:prstGeom prst="rect">
            <a:avLst/>
          </a:prstGeom>
        </p:spPr>
        <p:txBody>
          <a:bodyPr/>
          <a:lstStyle/>
          <a:p>
            <a:fld id="{E53CAEE4-7284-4D53-83D7-4A4337E979E6}" type="slidenum">
              <a:rPr lang="en-US" smtClean="0"/>
              <a:t>‹#›</a:t>
            </a:fld>
            <a:endParaRPr lang="en-US" dirty="0"/>
          </a:p>
        </p:txBody>
      </p:sp>
      <p:sp>
        <p:nvSpPr>
          <p:cNvPr id="5" name="Title Placeholder 1"/>
          <p:cNvSpPr>
            <a:spLocks noGrp="1"/>
          </p:cNvSpPr>
          <p:nvPr>
            <p:ph type="title"/>
          </p:nvPr>
        </p:nvSpPr>
        <p:spPr>
          <a:xfrm>
            <a:off x="304800" y="674881"/>
            <a:ext cx="11887200" cy="663575"/>
          </a:xfrm>
          <a:prstGeom prst="rect">
            <a:avLst/>
          </a:prstGeom>
          <a:noFill/>
          <a:ln w="9525">
            <a:noFill/>
            <a:miter lim="800000"/>
          </a:ln>
        </p:spPr>
        <p:txBody>
          <a:bodyPr>
            <a:noAutofit/>
          </a:bodyPr>
          <a:lstStyle>
            <a:lvl1pPr algn="l">
              <a:defRPr sz="4400" b="1" cap="all">
                <a:solidFill>
                  <a:srgbClr val="421C5E"/>
                </a:solidFill>
                <a:latin typeface="Arial Narrow"/>
              </a:defRPr>
            </a:lvl1pPr>
          </a:lstStyle>
          <a:p>
            <a:pPr lvl="0"/>
            <a:r>
              <a:rPr lang="en-US"/>
              <a:t>Click to edit Master title style</a:t>
            </a:r>
          </a:p>
        </p:txBody>
      </p:sp>
      <p:sp>
        <p:nvSpPr>
          <p:cNvPr id="6" name="Text Placeholder 2"/>
          <p:cNvSpPr>
            <a:spLocks noGrp="1"/>
          </p:cNvSpPr>
          <p:nvPr>
            <p:ph idx="1"/>
          </p:nvPr>
        </p:nvSpPr>
        <p:spPr>
          <a:xfrm>
            <a:off x="609600" y="1600201"/>
            <a:ext cx="10972800" cy="4525963"/>
          </a:xfrm>
          <a:prstGeom prst="rect">
            <a:avLst/>
          </a:prstGeom>
          <a:noFill/>
          <a:ln w="9525">
            <a:noFill/>
            <a:miter lim="800000"/>
          </a:ln>
        </p:spPr>
        <p:txBody>
          <a:bodyPr/>
          <a:lstStyle>
            <a:lvl1pPr marL="0" indent="0">
              <a:spcBef>
                <a:spcPts val="1400"/>
              </a:spcBef>
              <a:spcAft>
                <a:spcPct val="0"/>
              </a:spcAft>
              <a:buNone/>
              <a:defRPr sz="3200" b="0" cap="none">
                <a:solidFill>
                  <a:srgbClr val="404040"/>
                </a:solidFill>
                <a:latin typeface="Arial Narrow"/>
                <a:cs typeface="Arial Narrow"/>
              </a:defRPr>
            </a:lvl1pPr>
            <a:lvl2pPr marL="801688" indent="-344488">
              <a:spcBef>
                <a:spcPts val="1400"/>
              </a:spcBef>
              <a:spcAft>
                <a:spcPct val="0"/>
              </a:spcAft>
              <a:buFont typeface="Wingdings" charset="2"/>
              <a:buChar char="§"/>
              <a:defRPr sz="2600" b="0">
                <a:solidFill>
                  <a:srgbClr val="2B142D"/>
                </a:solidFill>
                <a:latin typeface="Arial" pitchFamily="34" charset="0"/>
                <a:cs typeface="Arial" pitchFamily="34" charset="0"/>
              </a:defRPr>
            </a:lvl2pPr>
            <a:lvl3pPr>
              <a:spcBef>
                <a:spcPts val="1400"/>
              </a:spcBef>
              <a:spcAft>
                <a:spcPct val="0"/>
              </a:spcAft>
              <a:defRPr sz="2600" b="0">
                <a:solidFill>
                  <a:srgbClr val="2B142D"/>
                </a:solidFill>
                <a:latin typeface="Arial" pitchFamily="34" charset="0"/>
                <a:cs typeface="Arial" pitchFamily="34" charset="0"/>
              </a:defRPr>
            </a:lvl3pPr>
            <a:lvl4pPr>
              <a:spcBef>
                <a:spcPts val="1400"/>
              </a:spcBef>
              <a:spcAft>
                <a:spcPct val="0"/>
              </a:spcAft>
              <a:defRPr sz="2600" b="0">
                <a:solidFill>
                  <a:srgbClr val="2B142D"/>
                </a:solidFill>
                <a:latin typeface="Arial" pitchFamily="34" charset="0"/>
                <a:cs typeface="Arial" pitchFamily="34" charset="0"/>
              </a:defRPr>
            </a:lvl4pPr>
            <a:lvl5pPr>
              <a:spcBef>
                <a:spcPts val="1400"/>
              </a:spcBef>
              <a:spcAft>
                <a:spcPct val="0"/>
              </a:spcAft>
              <a:defRPr sz="2600" b="0">
                <a:solidFill>
                  <a:srgbClr val="2B142D"/>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3506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5137748" y="6560478"/>
            <a:ext cx="2844800" cy="297522"/>
          </a:xfrm>
          <a:prstGeom prst="rect">
            <a:avLst/>
          </a:prstGeom>
        </p:spPr>
        <p:txBody>
          <a:bodyPr/>
          <a:lstStyle/>
          <a:p>
            <a:fld id="{E53CAEE4-7284-4D53-83D7-4A4337E979E6}" type="slidenum">
              <a:rPr lang="en-US" smtClean="0"/>
              <a:t>‹#›</a:t>
            </a:fld>
            <a:endParaRPr lang="en-US" dirty="0"/>
          </a:p>
        </p:txBody>
      </p:sp>
      <p:sp>
        <p:nvSpPr>
          <p:cNvPr id="5" name="Title Placeholder 1"/>
          <p:cNvSpPr>
            <a:spLocks noGrp="1"/>
          </p:cNvSpPr>
          <p:nvPr>
            <p:ph type="title"/>
          </p:nvPr>
        </p:nvSpPr>
        <p:spPr>
          <a:xfrm>
            <a:off x="304800" y="674881"/>
            <a:ext cx="11887200" cy="663575"/>
          </a:xfrm>
          <a:prstGeom prst="rect">
            <a:avLst/>
          </a:prstGeom>
          <a:noFill/>
          <a:ln w="9525">
            <a:noFill/>
            <a:miter lim="800000"/>
          </a:ln>
        </p:spPr>
        <p:txBody>
          <a:bodyPr>
            <a:noAutofit/>
          </a:bodyPr>
          <a:lstStyle>
            <a:lvl1pPr algn="l">
              <a:defRPr sz="4400" b="1" cap="all">
                <a:solidFill>
                  <a:srgbClr val="421C5E"/>
                </a:solidFill>
                <a:latin typeface="Arial Narrow"/>
              </a:defRPr>
            </a:lvl1pPr>
          </a:lstStyle>
          <a:p>
            <a:pPr lvl="0"/>
            <a:endParaRPr lang="en-US"/>
          </a:p>
        </p:txBody>
      </p:sp>
      <p:sp>
        <p:nvSpPr>
          <p:cNvPr id="6" name="Text Placeholder 2"/>
          <p:cNvSpPr>
            <a:spLocks noGrp="1"/>
          </p:cNvSpPr>
          <p:nvPr>
            <p:ph idx="1"/>
          </p:nvPr>
        </p:nvSpPr>
        <p:spPr>
          <a:xfrm>
            <a:off x="609600" y="1600201"/>
            <a:ext cx="10972800" cy="4525963"/>
          </a:xfrm>
          <a:prstGeom prst="rect">
            <a:avLst/>
          </a:prstGeom>
          <a:noFill/>
          <a:ln w="9525">
            <a:noFill/>
            <a:miter lim="800000"/>
          </a:ln>
        </p:spPr>
        <p:txBody>
          <a:bodyPr/>
          <a:lstStyle>
            <a:lvl1pPr marL="0" indent="0">
              <a:spcBef>
                <a:spcPts val="1400"/>
              </a:spcBef>
              <a:spcAft>
                <a:spcPct val="0"/>
              </a:spcAft>
              <a:buNone/>
              <a:defRPr sz="3200" b="0" cap="none">
                <a:solidFill>
                  <a:srgbClr val="404040"/>
                </a:solidFill>
                <a:latin typeface="Arial Narrow"/>
                <a:cs typeface="Arial Narrow"/>
              </a:defRPr>
            </a:lvl1pPr>
            <a:lvl2pPr marL="801688" indent="-344488">
              <a:spcBef>
                <a:spcPts val="1400"/>
              </a:spcBef>
              <a:spcAft>
                <a:spcPct val="0"/>
              </a:spcAft>
              <a:buFont typeface="Wingdings" charset="2"/>
              <a:buChar char="§"/>
              <a:defRPr sz="2600" b="0">
                <a:solidFill>
                  <a:srgbClr val="2B142D"/>
                </a:solidFill>
                <a:latin typeface="Arial" pitchFamily="34" charset="0"/>
                <a:cs typeface="Arial" pitchFamily="34" charset="0"/>
              </a:defRPr>
            </a:lvl2pPr>
            <a:lvl3pPr>
              <a:spcBef>
                <a:spcPts val="1400"/>
              </a:spcBef>
              <a:spcAft>
                <a:spcPct val="0"/>
              </a:spcAft>
              <a:defRPr sz="2600" b="0">
                <a:solidFill>
                  <a:srgbClr val="2B142D"/>
                </a:solidFill>
                <a:latin typeface="Arial" pitchFamily="34" charset="0"/>
                <a:cs typeface="Arial" pitchFamily="34" charset="0"/>
              </a:defRPr>
            </a:lvl3pPr>
            <a:lvl4pPr>
              <a:spcBef>
                <a:spcPts val="1400"/>
              </a:spcBef>
              <a:spcAft>
                <a:spcPct val="0"/>
              </a:spcAft>
              <a:defRPr sz="2600" b="0">
                <a:solidFill>
                  <a:srgbClr val="2B142D"/>
                </a:solidFill>
                <a:latin typeface="Arial" pitchFamily="34" charset="0"/>
                <a:cs typeface="Arial" pitchFamily="34" charset="0"/>
              </a:defRPr>
            </a:lvl4pPr>
            <a:lvl5pPr>
              <a:spcBef>
                <a:spcPts val="1400"/>
              </a:spcBef>
              <a:spcAft>
                <a:spcPct val="0"/>
              </a:spcAft>
              <a:defRPr sz="2600" b="0">
                <a:solidFill>
                  <a:srgbClr val="2B142D"/>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9399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
          <a:srcRect/>
          <a:stretch>
            <a:fillRect/>
          </a:stretch>
        </p:blipFill>
        <p:spPr>
          <a:xfrm>
            <a:off x="28510" y="222488"/>
            <a:ext cx="1317548" cy="1317548"/>
          </a:xfrm>
          <a:prstGeom prst="rect">
            <a:avLst/>
          </a:prstGeom>
        </p:spPr>
      </p:pic>
    </p:spTree>
    <p:extLst>
      <p:ext uri="{BB962C8B-B14F-4D97-AF65-F5344CB8AC3E}">
        <p14:creationId xmlns:p14="http://schemas.microsoft.com/office/powerpoint/2010/main" val="223343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686" y="237045"/>
            <a:ext cx="11033004" cy="1186019"/>
          </a:xfrm>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a:xfrm>
            <a:off x="696686" y="1479944"/>
            <a:ext cx="11033004"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4347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6544" y="237744"/>
            <a:ext cx="9645650" cy="1684841"/>
          </a:xfrm>
        </p:spPr>
        <p:txBody>
          <a:bodyPr anchor="ctr" anchorCtr="0">
            <a:normAutofit/>
          </a:bodyPr>
          <a:lstStyle>
            <a:lvl1pPr algn="ctr">
              <a:defRPr sz="4000" b="1">
                <a:solidFill>
                  <a:schemeClr val="bg2">
                    <a:lumMod val="25000"/>
                  </a:schemeClr>
                </a:solidFill>
              </a:defRPr>
            </a:lvl1pPr>
          </a:lstStyle>
          <a:p>
            <a:r>
              <a:rPr lang="en-US"/>
              <a:t>Click to edit Master title style</a:t>
            </a:r>
          </a:p>
        </p:txBody>
      </p:sp>
      <p:sp>
        <p:nvSpPr>
          <p:cNvPr id="3" name="Text Placeholder 2"/>
          <p:cNvSpPr>
            <a:spLocks noGrp="1"/>
          </p:cNvSpPr>
          <p:nvPr>
            <p:ph type="body" idx="1"/>
          </p:nvPr>
        </p:nvSpPr>
        <p:spPr>
          <a:xfrm>
            <a:off x="2066544" y="4914900"/>
            <a:ext cx="9646920" cy="1174750"/>
          </a:xfrm>
        </p:spPr>
        <p:txBody>
          <a:bodyPr>
            <a:normAutofit/>
          </a:bodyPr>
          <a:lstStyle>
            <a:lvl1pPr marL="0" indent="0" algn="ctr">
              <a:buNone/>
              <a:defRPr sz="2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p:cNvPicPr>
            <a:picLocks noChangeAspect="1"/>
          </p:cNvPicPr>
          <p:nvPr userDrawn="1"/>
        </p:nvPicPr>
        <p:blipFill>
          <a:blip r:embed="rId2"/>
          <a:srcRect/>
          <a:stretch>
            <a:fillRect/>
          </a:stretch>
        </p:blipFill>
        <p:spPr>
          <a:xfrm>
            <a:off x="8147977" y="6645499"/>
            <a:ext cx="3668774" cy="128945"/>
          </a:xfrm>
          <a:prstGeom prst="rect">
            <a:avLst/>
          </a:prstGeom>
        </p:spPr>
      </p:pic>
      <p:pic>
        <p:nvPicPr>
          <p:cNvPr id="7" name="Picture 6"/>
          <p:cNvPicPr>
            <a:picLocks noChangeAspect="1"/>
          </p:cNvPicPr>
          <p:nvPr userDrawn="1"/>
        </p:nvPicPr>
        <p:blipFill>
          <a:blip r:embed="rId3"/>
          <a:srcRect/>
          <a:stretch>
            <a:fillRect/>
          </a:stretch>
        </p:blipFill>
        <p:spPr>
          <a:xfrm>
            <a:off x="0" y="157794"/>
            <a:ext cx="1610336" cy="1610336"/>
          </a:xfrm>
          <a:prstGeom prst="rect">
            <a:avLst/>
          </a:prstGeom>
        </p:spPr>
      </p:pic>
    </p:spTree>
    <p:extLst>
      <p:ext uri="{BB962C8B-B14F-4D97-AF65-F5344CB8AC3E}">
        <p14:creationId xmlns:p14="http://schemas.microsoft.com/office/powerpoint/2010/main" val="376638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1845" y="237045"/>
            <a:ext cx="10268712" cy="1186019"/>
          </a:xfrm>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sz="half" idx="1"/>
          </p:nvPr>
        </p:nvSpPr>
        <p:spPr>
          <a:xfrm>
            <a:off x="1461846" y="1572768"/>
            <a:ext cx="49387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29397" y="1573706"/>
            <a:ext cx="510116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28157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39" y="237744"/>
            <a:ext cx="10268712" cy="1325563"/>
          </a:xfrm>
        </p:spPr>
        <p:txBody>
          <a:bodyPr/>
          <a:lstStyle>
            <a:lvl1pPr>
              <a:defRPr>
                <a:solidFill>
                  <a:schemeClr val="bg2">
                    <a:lumMod val="25000"/>
                  </a:schemeClr>
                </a:solidFill>
              </a:defRPr>
            </a:lvl1pPr>
          </a:lstStyle>
          <a:p>
            <a:r>
              <a:rPr lang="en-US"/>
              <a:t>Click to edit Master title style</a:t>
            </a:r>
          </a:p>
        </p:txBody>
      </p:sp>
      <p:sp>
        <p:nvSpPr>
          <p:cNvPr id="3" name="Text Placeholder 2"/>
          <p:cNvSpPr>
            <a:spLocks noGrp="1"/>
          </p:cNvSpPr>
          <p:nvPr>
            <p:ph type="body" idx="1"/>
          </p:nvPr>
        </p:nvSpPr>
        <p:spPr>
          <a:xfrm>
            <a:off x="1463040" y="1698619"/>
            <a:ext cx="4882004"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63040" y="2522531"/>
            <a:ext cx="4882004"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34469" y="1698619"/>
            <a:ext cx="5183188"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34469" y="2522531"/>
            <a:ext cx="5183188"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429955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a:t>Click to edit Master title style</a:t>
            </a:r>
          </a:p>
        </p:txBody>
      </p:sp>
      <p:pic>
        <p:nvPicPr>
          <p:cNvPr id="6" name="Picture 5"/>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74523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104593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a:xfrm>
            <a:off x="5012618" y="926125"/>
            <a:ext cx="6719133" cy="4677019"/>
          </a:xfrm>
        </p:spPr>
        <p:txBody>
          <a:bodyPr/>
          <a:lstStyle>
            <a:lvl1pPr>
              <a:defRPr sz="3200">
                <a:solidFill>
                  <a:schemeClr val="bg2">
                    <a:lumMod val="25000"/>
                  </a:schemeClr>
                </a:solidFill>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3040" y="926125"/>
            <a:ext cx="3382840"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7" name="Picture 6"/>
          <p:cNvPicPr>
            <a:picLocks noChangeAspect="1"/>
          </p:cNvPicPr>
          <p:nvPr userDrawn="1"/>
        </p:nvPicPr>
        <p:blipFill>
          <a:blip r:embed="rId2"/>
          <a:srcRect/>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322233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9"/>
          <a:srcRect/>
          <a:stretch>
            <a:fillRect/>
          </a:stretch>
        </p:blipFill>
        <p:spPr>
          <a:xfrm>
            <a:off x="1524" y="1"/>
            <a:ext cx="12188952" cy="6857999"/>
          </a:xfrm>
          <a:prstGeom prst="rect">
            <a:avLst/>
          </a:prstGeom>
        </p:spPr>
      </p:pic>
      <p:sp>
        <p:nvSpPr>
          <p:cNvPr id="2" name="Title Placeholder 1"/>
          <p:cNvSpPr>
            <a:spLocks noGrp="1"/>
          </p:cNvSpPr>
          <p:nvPr>
            <p:ph type="title"/>
          </p:nvPr>
        </p:nvSpPr>
        <p:spPr>
          <a:xfrm>
            <a:off x="1461846" y="237045"/>
            <a:ext cx="10267844" cy="1186019"/>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1461846" y="1479944"/>
            <a:ext cx="1026784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0"/>
          <a:srcRect/>
          <a:stretch>
            <a:fillRect/>
          </a:stretch>
        </p:blipFill>
        <p:spPr>
          <a:xfrm rot="10800000">
            <a:off x="3047" y="4919729"/>
            <a:ext cx="12188952" cy="1955345"/>
          </a:xfrm>
          <a:prstGeom prst="rect">
            <a:avLst/>
          </a:prstGeom>
          <a:effectLst>
            <a:glow rad="38100">
              <a:schemeClr val="accent4">
                <a:lumMod val="20000"/>
                <a:lumOff val="80000"/>
                <a:alpha val="13000"/>
              </a:schemeClr>
            </a:glow>
            <a:softEdge rad="0"/>
          </a:effectLst>
        </p:spPr>
      </p:pic>
      <p:sp>
        <p:nvSpPr>
          <p:cNvPr id="10" name="TextBox 9"/>
          <p:cNvSpPr txBox="1"/>
          <p:nvPr userDrawn="1"/>
        </p:nvSpPr>
        <p:spPr>
          <a:xfrm>
            <a:off x="211494" y="6495181"/>
            <a:ext cx="2438400" cy="276999"/>
          </a:xfrm>
          <a:prstGeom prst="rect">
            <a:avLst/>
          </a:prstGeom>
          <a:noFill/>
          <a:ln>
            <a:noFill/>
          </a:ln>
        </p:spPr>
        <p:txBody>
          <a:bodyPr wrap="square">
            <a:spAutoFit/>
          </a:bodyPr>
          <a:lstStyle/>
          <a:p>
            <a:pPr algn="l" eaLnBrk="0" fontAlgn="base" hangingPunct="0">
              <a:spcBef>
                <a:spcPct val="0"/>
              </a:spcBef>
              <a:spcAft>
                <a:spcPct val="0"/>
              </a:spcAft>
              <a:defRPr/>
            </a:pPr>
            <a:r>
              <a:rPr lang="en-US" sz="1200" b="1" dirty="0">
                <a:solidFill>
                  <a:schemeClr val="bg1"/>
                </a:solidFill>
                <a:latin typeface="Helvetica" panose="020B0604020202030204" pitchFamily="34" charset="0"/>
              </a:rPr>
              <a:t>fisherphillips.com</a:t>
            </a:r>
          </a:p>
        </p:txBody>
      </p:sp>
    </p:spTree>
    <p:extLst>
      <p:ext uri="{BB962C8B-B14F-4D97-AF65-F5344CB8AC3E}">
        <p14:creationId xmlns:p14="http://schemas.microsoft.com/office/powerpoint/2010/main" val="3243459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000" kern="1200">
          <a:solidFill>
            <a:schemeClr val="bg2">
              <a:lumMod val="25000"/>
            </a:schemeClr>
          </a:solidFill>
          <a:latin typeface="Helvetica" panose="020B0604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Helvetica" panose="020B0604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Helvetica" panose="020B0604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Helvetica" panose="020B0604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2CFA0-4DBB-4B91-974B-144110552667}"/>
              </a:ext>
            </a:extLst>
          </p:cNvPr>
          <p:cNvSpPr>
            <a:spLocks noGrp="1"/>
          </p:cNvSpPr>
          <p:nvPr>
            <p:ph type="ctrTitle"/>
          </p:nvPr>
        </p:nvSpPr>
        <p:spPr/>
        <p:txBody>
          <a:bodyPr>
            <a:normAutofit/>
          </a:bodyPr>
          <a:lstStyle/>
          <a:p>
            <a:r>
              <a:rPr lang="en-US" dirty="0"/>
              <a:t>Responsibilities of the Title IX Coordinator</a:t>
            </a:r>
          </a:p>
        </p:txBody>
      </p:sp>
      <p:sp>
        <p:nvSpPr>
          <p:cNvPr id="3" name="Subtitle 2">
            <a:extLst>
              <a:ext uri="{FF2B5EF4-FFF2-40B4-BE49-F238E27FC236}">
                <a16:creationId xmlns:a16="http://schemas.microsoft.com/office/drawing/2014/main" id="{4C0E56EC-A2F7-49C2-8E58-5EDC63007788}"/>
              </a:ext>
            </a:extLst>
          </p:cNvPr>
          <p:cNvSpPr>
            <a:spLocks noGrp="1"/>
          </p:cNvSpPr>
          <p:nvPr>
            <p:ph type="subTitle" idx="1"/>
          </p:nvPr>
        </p:nvSpPr>
        <p:spPr/>
        <p:txBody>
          <a:bodyPr>
            <a:normAutofit/>
          </a:bodyPr>
          <a:lstStyle/>
          <a:p>
            <a:endParaRPr lang="en-US" dirty="0"/>
          </a:p>
          <a:p>
            <a:r>
              <a:rPr lang="en-US" i="1" dirty="0"/>
              <a:t>Rina Grassotti</a:t>
            </a:r>
          </a:p>
          <a:p>
            <a:r>
              <a:rPr lang="en-US" i="1" dirty="0"/>
              <a:t>Michael Holt</a:t>
            </a:r>
          </a:p>
        </p:txBody>
      </p:sp>
    </p:spTree>
    <p:extLst>
      <p:ext uri="{BB962C8B-B14F-4D97-AF65-F5344CB8AC3E}">
        <p14:creationId xmlns:p14="http://schemas.microsoft.com/office/powerpoint/2010/main" val="678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83C34-3B35-40EF-B1B9-4A2CD2CE99D2}"/>
              </a:ext>
            </a:extLst>
          </p:cNvPr>
          <p:cNvSpPr>
            <a:spLocks noGrp="1"/>
          </p:cNvSpPr>
          <p:nvPr>
            <p:ph type="title"/>
          </p:nvPr>
        </p:nvSpPr>
        <p:spPr/>
        <p:txBody>
          <a:bodyPr>
            <a:normAutofit/>
          </a:bodyPr>
          <a:lstStyle/>
          <a:p>
            <a:r>
              <a:rPr lang="en-US" dirty="0"/>
              <a:t>Notice of Allegations</a:t>
            </a:r>
          </a:p>
        </p:txBody>
      </p:sp>
      <p:sp>
        <p:nvSpPr>
          <p:cNvPr id="3" name="Content Placeholder 2">
            <a:extLst>
              <a:ext uri="{FF2B5EF4-FFF2-40B4-BE49-F238E27FC236}">
                <a16:creationId xmlns:a16="http://schemas.microsoft.com/office/drawing/2014/main" id="{30A7166D-0A30-4EFB-B770-ACEE112732C7}"/>
              </a:ext>
            </a:extLst>
          </p:cNvPr>
          <p:cNvSpPr>
            <a:spLocks noGrp="1"/>
          </p:cNvSpPr>
          <p:nvPr>
            <p:ph idx="1"/>
          </p:nvPr>
        </p:nvSpPr>
        <p:spPr/>
        <p:txBody>
          <a:bodyPr>
            <a:normAutofit/>
          </a:bodyPr>
          <a:lstStyle/>
          <a:p>
            <a:r>
              <a:rPr lang="en-US" dirty="0"/>
              <a:t>Provide written Notice of Allegations to Parties</a:t>
            </a:r>
          </a:p>
          <a:p>
            <a:r>
              <a:rPr lang="en-US" dirty="0"/>
              <a:t>Amend as necessary</a:t>
            </a:r>
          </a:p>
          <a:p>
            <a:endParaRPr lang="en-US" sz="1200" dirty="0"/>
          </a:p>
          <a:p>
            <a:endParaRPr lang="en-US" dirty="0"/>
          </a:p>
          <a:p>
            <a:pPr marL="0" indent="0">
              <a:buNone/>
            </a:pPr>
            <a:endParaRPr lang="en-US" dirty="0"/>
          </a:p>
        </p:txBody>
      </p:sp>
    </p:spTree>
    <p:extLst>
      <p:ext uri="{BB962C8B-B14F-4D97-AF65-F5344CB8AC3E}">
        <p14:creationId xmlns:p14="http://schemas.microsoft.com/office/powerpoint/2010/main" val="34328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B23DA-6CD0-43C2-AB7D-E685FA875811}"/>
              </a:ext>
            </a:extLst>
          </p:cNvPr>
          <p:cNvSpPr>
            <a:spLocks noGrp="1"/>
          </p:cNvSpPr>
          <p:nvPr>
            <p:ph type="title"/>
          </p:nvPr>
        </p:nvSpPr>
        <p:spPr/>
        <p:txBody>
          <a:bodyPr>
            <a:normAutofit/>
          </a:bodyPr>
          <a:lstStyle/>
          <a:p>
            <a:r>
              <a:rPr lang="en-US" dirty="0"/>
              <a:t>Consolidation</a:t>
            </a:r>
          </a:p>
        </p:txBody>
      </p:sp>
      <p:sp>
        <p:nvSpPr>
          <p:cNvPr id="3" name="Content Placeholder 2">
            <a:extLst>
              <a:ext uri="{FF2B5EF4-FFF2-40B4-BE49-F238E27FC236}">
                <a16:creationId xmlns:a16="http://schemas.microsoft.com/office/drawing/2014/main" id="{7314DE8C-02FE-4DA7-B053-8C7705CAC8B1}"/>
              </a:ext>
            </a:extLst>
          </p:cNvPr>
          <p:cNvSpPr>
            <a:spLocks noGrp="1"/>
          </p:cNvSpPr>
          <p:nvPr>
            <p:ph idx="1"/>
          </p:nvPr>
        </p:nvSpPr>
        <p:spPr/>
        <p:txBody>
          <a:bodyPr>
            <a:normAutofit/>
          </a:bodyPr>
          <a:lstStyle/>
          <a:p>
            <a:r>
              <a:rPr lang="en-US" dirty="0"/>
              <a:t>May consolidate Formal Complaints involving multiple Parties</a:t>
            </a:r>
          </a:p>
          <a:p>
            <a:r>
              <a:rPr lang="en-US" dirty="0"/>
              <a:t>May consolidate with other allegations of Prohibited Conduct or alleged violations of other Institute Policies</a:t>
            </a:r>
          </a:p>
          <a:p>
            <a:r>
              <a:rPr lang="en-US" dirty="0"/>
              <a:t>Best to make decisions early in process</a:t>
            </a:r>
          </a:p>
          <a:p>
            <a:r>
              <a:rPr lang="en-US" dirty="0"/>
              <a:t>Advise Parties in Writing</a:t>
            </a:r>
          </a:p>
        </p:txBody>
      </p:sp>
    </p:spTree>
    <p:extLst>
      <p:ext uri="{BB962C8B-B14F-4D97-AF65-F5344CB8AC3E}">
        <p14:creationId xmlns:p14="http://schemas.microsoft.com/office/powerpoint/2010/main" val="382463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EB6B-E9BA-4622-A282-77C3F4007273}"/>
              </a:ext>
            </a:extLst>
          </p:cNvPr>
          <p:cNvSpPr>
            <a:spLocks noGrp="1"/>
          </p:cNvSpPr>
          <p:nvPr>
            <p:ph type="title"/>
          </p:nvPr>
        </p:nvSpPr>
        <p:spPr/>
        <p:txBody>
          <a:bodyPr>
            <a:normAutofit/>
          </a:bodyPr>
          <a:lstStyle/>
          <a:p>
            <a:r>
              <a:rPr lang="en-US" dirty="0"/>
              <a:t>Admission to Charges</a:t>
            </a:r>
          </a:p>
        </p:txBody>
      </p:sp>
      <p:sp>
        <p:nvSpPr>
          <p:cNvPr id="3" name="Content Placeholder 2">
            <a:extLst>
              <a:ext uri="{FF2B5EF4-FFF2-40B4-BE49-F238E27FC236}">
                <a16:creationId xmlns:a16="http://schemas.microsoft.com/office/drawing/2014/main" id="{18A3170D-3A75-4D43-8FF7-162B68F8BBC2}"/>
              </a:ext>
            </a:extLst>
          </p:cNvPr>
          <p:cNvSpPr>
            <a:spLocks noGrp="1"/>
          </p:cNvSpPr>
          <p:nvPr>
            <p:ph idx="1"/>
          </p:nvPr>
        </p:nvSpPr>
        <p:spPr/>
        <p:txBody>
          <a:bodyPr>
            <a:normAutofit/>
          </a:bodyPr>
          <a:lstStyle/>
          <a:p>
            <a:r>
              <a:rPr lang="en-US" dirty="0"/>
              <a:t>Still complete investigation</a:t>
            </a:r>
          </a:p>
          <a:p>
            <a:r>
              <a:rPr lang="en-US" dirty="0"/>
              <a:t>Abbreviated hearing to consider sanctions only</a:t>
            </a:r>
          </a:p>
        </p:txBody>
      </p:sp>
    </p:spTree>
    <p:extLst>
      <p:ext uri="{BB962C8B-B14F-4D97-AF65-F5344CB8AC3E}">
        <p14:creationId xmlns:p14="http://schemas.microsoft.com/office/powerpoint/2010/main" val="849789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988F0-4DE4-489A-A389-85CE1214D628}"/>
              </a:ext>
            </a:extLst>
          </p:cNvPr>
          <p:cNvSpPr>
            <a:spLocks noGrp="1"/>
          </p:cNvSpPr>
          <p:nvPr>
            <p:ph type="title"/>
          </p:nvPr>
        </p:nvSpPr>
        <p:spPr/>
        <p:txBody>
          <a:bodyPr>
            <a:normAutofit/>
          </a:bodyPr>
          <a:lstStyle/>
          <a:p>
            <a:r>
              <a:rPr lang="en-US" dirty="0"/>
              <a:t>Advisors</a:t>
            </a:r>
          </a:p>
        </p:txBody>
      </p:sp>
      <p:sp>
        <p:nvSpPr>
          <p:cNvPr id="3" name="Content Placeholder 2">
            <a:extLst>
              <a:ext uri="{FF2B5EF4-FFF2-40B4-BE49-F238E27FC236}">
                <a16:creationId xmlns:a16="http://schemas.microsoft.com/office/drawing/2014/main" id="{D24D6240-9591-4D3E-A5D6-5EBF0DA9FC69}"/>
              </a:ext>
            </a:extLst>
          </p:cNvPr>
          <p:cNvSpPr>
            <a:spLocks noGrp="1"/>
          </p:cNvSpPr>
          <p:nvPr>
            <p:ph idx="1"/>
          </p:nvPr>
        </p:nvSpPr>
        <p:spPr/>
        <p:txBody>
          <a:bodyPr>
            <a:normAutofit/>
          </a:bodyPr>
          <a:lstStyle/>
          <a:p>
            <a:pPr fontAlgn="base"/>
            <a:r>
              <a:rPr lang="en-US" dirty="0"/>
              <a:t>Keep updated list of advisors</a:t>
            </a:r>
          </a:p>
          <a:p>
            <a:pPr fontAlgn="base"/>
            <a:r>
              <a:rPr lang="en-US" dirty="0"/>
              <a:t>Receive Parties’ notice of preferred advisor</a:t>
            </a:r>
          </a:p>
          <a:p>
            <a:pPr fontAlgn="base"/>
            <a:r>
              <a:rPr lang="en-US" dirty="0"/>
              <a:t>Effectuate changes in choice of advisor</a:t>
            </a:r>
          </a:p>
        </p:txBody>
      </p:sp>
    </p:spTree>
    <p:extLst>
      <p:ext uri="{BB962C8B-B14F-4D97-AF65-F5344CB8AC3E}">
        <p14:creationId xmlns:p14="http://schemas.microsoft.com/office/powerpoint/2010/main" val="4245554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B1B66-FE7B-4CCA-A743-D1B237F88B00}"/>
              </a:ext>
            </a:extLst>
          </p:cNvPr>
          <p:cNvSpPr>
            <a:spLocks noGrp="1"/>
          </p:cNvSpPr>
          <p:nvPr>
            <p:ph type="title"/>
          </p:nvPr>
        </p:nvSpPr>
        <p:spPr/>
        <p:txBody>
          <a:bodyPr/>
          <a:lstStyle/>
          <a:p>
            <a:r>
              <a:rPr lang="en-US" dirty="0"/>
              <a:t>Investigation</a:t>
            </a:r>
          </a:p>
        </p:txBody>
      </p:sp>
      <p:sp>
        <p:nvSpPr>
          <p:cNvPr id="3" name="Content Placeholder 2">
            <a:extLst>
              <a:ext uri="{FF2B5EF4-FFF2-40B4-BE49-F238E27FC236}">
                <a16:creationId xmlns:a16="http://schemas.microsoft.com/office/drawing/2014/main" id="{2E210DD3-468D-4AF5-8D42-0B3946B0360E}"/>
              </a:ext>
            </a:extLst>
          </p:cNvPr>
          <p:cNvSpPr>
            <a:spLocks noGrp="1"/>
          </p:cNvSpPr>
          <p:nvPr>
            <p:ph idx="1"/>
          </p:nvPr>
        </p:nvSpPr>
        <p:spPr/>
        <p:txBody>
          <a:bodyPr>
            <a:normAutofit/>
          </a:bodyPr>
          <a:lstStyle/>
          <a:p>
            <a:pPr fontAlgn="base"/>
            <a:r>
              <a:rPr lang="en-US" dirty="0"/>
              <a:t>Assign investigator</a:t>
            </a:r>
          </a:p>
          <a:p>
            <a:pPr fontAlgn="base"/>
            <a:r>
              <a:rPr lang="en-US" dirty="0"/>
              <a:t>Receive report and relevant evidence from investigator and Parties’ written responses</a:t>
            </a:r>
          </a:p>
          <a:p>
            <a:pPr fontAlgn="base"/>
            <a:endParaRPr lang="en-US" dirty="0"/>
          </a:p>
        </p:txBody>
      </p:sp>
    </p:spTree>
    <p:extLst>
      <p:ext uri="{BB962C8B-B14F-4D97-AF65-F5344CB8AC3E}">
        <p14:creationId xmlns:p14="http://schemas.microsoft.com/office/powerpoint/2010/main" val="2265635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F3F24-7E22-4EA9-A7B0-DEE64F19B334}"/>
              </a:ext>
            </a:extLst>
          </p:cNvPr>
          <p:cNvSpPr>
            <a:spLocks noGrp="1"/>
          </p:cNvSpPr>
          <p:nvPr>
            <p:ph type="title"/>
          </p:nvPr>
        </p:nvSpPr>
        <p:spPr/>
        <p:txBody>
          <a:bodyPr/>
          <a:lstStyle/>
          <a:p>
            <a:r>
              <a:rPr lang="en-US" dirty="0"/>
              <a:t>Process for Bias or Conflict Concerns</a:t>
            </a:r>
          </a:p>
        </p:txBody>
      </p:sp>
      <p:sp>
        <p:nvSpPr>
          <p:cNvPr id="3" name="Content Placeholder 2">
            <a:extLst>
              <a:ext uri="{FF2B5EF4-FFF2-40B4-BE49-F238E27FC236}">
                <a16:creationId xmlns:a16="http://schemas.microsoft.com/office/drawing/2014/main" id="{E9FE9832-FB7F-4BE7-A543-96461F99A26E}"/>
              </a:ext>
            </a:extLst>
          </p:cNvPr>
          <p:cNvSpPr>
            <a:spLocks noGrp="1"/>
          </p:cNvSpPr>
          <p:nvPr>
            <p:ph idx="1"/>
          </p:nvPr>
        </p:nvSpPr>
        <p:spPr/>
        <p:txBody>
          <a:bodyPr>
            <a:normAutofit/>
          </a:bodyPr>
          <a:lstStyle/>
          <a:p>
            <a:r>
              <a:rPr lang="en-US" dirty="0"/>
              <a:t>Letter of concern to Title IX Coordinator (or Director of HR if concern relates to Title IX Coordinator)</a:t>
            </a:r>
          </a:p>
          <a:p>
            <a:r>
              <a:rPr lang="en-US" dirty="0"/>
              <a:t>Look into the matter</a:t>
            </a:r>
          </a:p>
          <a:p>
            <a:r>
              <a:rPr lang="en-US" dirty="0"/>
              <a:t>Make determination as to removal from role</a:t>
            </a:r>
          </a:p>
          <a:p>
            <a:r>
              <a:rPr lang="en-US" dirty="0"/>
              <a:t>If removed, appoint alternate</a:t>
            </a:r>
          </a:p>
          <a:p>
            <a:endParaRPr lang="en-US" dirty="0"/>
          </a:p>
        </p:txBody>
      </p:sp>
    </p:spTree>
    <p:extLst>
      <p:ext uri="{BB962C8B-B14F-4D97-AF65-F5344CB8AC3E}">
        <p14:creationId xmlns:p14="http://schemas.microsoft.com/office/powerpoint/2010/main" val="3362357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3C03F-069A-47FC-9E08-60A078B3077C}"/>
              </a:ext>
            </a:extLst>
          </p:cNvPr>
          <p:cNvSpPr>
            <a:spLocks noGrp="1"/>
          </p:cNvSpPr>
          <p:nvPr>
            <p:ph type="title"/>
          </p:nvPr>
        </p:nvSpPr>
        <p:spPr/>
        <p:txBody>
          <a:bodyPr>
            <a:normAutofit fontScale="90000"/>
          </a:bodyPr>
          <a:lstStyle/>
          <a:p>
            <a:r>
              <a:rPr lang="en-US" dirty="0"/>
              <a:t>Determining Whether Bias Exists</a:t>
            </a:r>
            <a:br>
              <a:rPr lang="en-US" dirty="0"/>
            </a:br>
            <a:endParaRPr lang="en-US" dirty="0"/>
          </a:p>
        </p:txBody>
      </p:sp>
      <p:sp>
        <p:nvSpPr>
          <p:cNvPr id="3" name="Content Placeholder 2">
            <a:extLst>
              <a:ext uri="{FF2B5EF4-FFF2-40B4-BE49-F238E27FC236}">
                <a16:creationId xmlns:a16="http://schemas.microsoft.com/office/drawing/2014/main" id="{EBDA4B4E-4B00-41DF-880E-2C28DF2B11B0}"/>
              </a:ext>
            </a:extLst>
          </p:cNvPr>
          <p:cNvSpPr>
            <a:spLocks noGrp="1"/>
          </p:cNvSpPr>
          <p:nvPr>
            <p:ph idx="1"/>
          </p:nvPr>
        </p:nvSpPr>
        <p:spPr/>
        <p:txBody>
          <a:bodyPr/>
          <a:lstStyle/>
          <a:p>
            <a:r>
              <a:rPr lang="en-US" dirty="0"/>
              <a:t>Fact-specific inquiry</a:t>
            </a:r>
          </a:p>
          <a:p>
            <a:r>
              <a:rPr lang="en-US" dirty="0"/>
              <a:t>Common sense</a:t>
            </a:r>
          </a:p>
          <a:p>
            <a:r>
              <a:rPr lang="en-US" dirty="0"/>
              <a:t>Reasonable person standard</a:t>
            </a:r>
          </a:p>
          <a:p>
            <a:r>
              <a:rPr lang="en-US" dirty="0"/>
              <a:t>Avoid generalizations</a:t>
            </a:r>
          </a:p>
        </p:txBody>
      </p:sp>
    </p:spTree>
    <p:extLst>
      <p:ext uri="{BB962C8B-B14F-4D97-AF65-F5344CB8AC3E}">
        <p14:creationId xmlns:p14="http://schemas.microsoft.com/office/powerpoint/2010/main" val="2379851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080B-A5DF-45CE-9A75-BC13455F3AF2}"/>
              </a:ext>
            </a:extLst>
          </p:cNvPr>
          <p:cNvSpPr>
            <a:spLocks noGrp="1"/>
          </p:cNvSpPr>
          <p:nvPr>
            <p:ph type="title"/>
          </p:nvPr>
        </p:nvSpPr>
        <p:spPr/>
        <p:txBody>
          <a:bodyPr/>
          <a:lstStyle/>
          <a:p>
            <a:r>
              <a:rPr lang="en-US" dirty="0"/>
              <a:t>Hearing Responsibilities</a:t>
            </a:r>
          </a:p>
        </p:txBody>
      </p:sp>
      <p:sp>
        <p:nvSpPr>
          <p:cNvPr id="3" name="Content Placeholder 2">
            <a:extLst>
              <a:ext uri="{FF2B5EF4-FFF2-40B4-BE49-F238E27FC236}">
                <a16:creationId xmlns:a16="http://schemas.microsoft.com/office/drawing/2014/main" id="{74CD2D57-A84D-498C-864A-D051A96AB803}"/>
              </a:ext>
            </a:extLst>
          </p:cNvPr>
          <p:cNvSpPr>
            <a:spLocks noGrp="1"/>
          </p:cNvSpPr>
          <p:nvPr>
            <p:ph idx="1"/>
          </p:nvPr>
        </p:nvSpPr>
        <p:spPr/>
        <p:txBody>
          <a:bodyPr>
            <a:normAutofit fontScale="92500" lnSpcReduction="10000"/>
          </a:bodyPr>
          <a:lstStyle/>
          <a:p>
            <a:pPr fontAlgn="base"/>
            <a:r>
              <a:rPr lang="en-US" dirty="0"/>
              <a:t>Give Parties 5 days’ notice</a:t>
            </a:r>
          </a:p>
          <a:p>
            <a:pPr fontAlgn="base"/>
            <a:r>
              <a:rPr lang="en-US" dirty="0"/>
              <a:t>Address issues of unavailable Parties or witnesses</a:t>
            </a:r>
          </a:p>
          <a:p>
            <a:pPr fontAlgn="base"/>
            <a:r>
              <a:rPr lang="en-US" dirty="0"/>
              <a:t>Send investigative report and relevant evidence to Hearing Officer 5 days prior to the hearing</a:t>
            </a:r>
          </a:p>
          <a:p>
            <a:pPr fontAlgn="base"/>
            <a:r>
              <a:rPr lang="en-US" dirty="0"/>
              <a:t>Answer pre-hearing questions and share response with all Parties</a:t>
            </a:r>
          </a:p>
          <a:p>
            <a:pPr fontAlgn="base"/>
            <a:r>
              <a:rPr lang="en-US" dirty="0"/>
              <a:t>Cannot serve as Hearing Officer</a:t>
            </a:r>
          </a:p>
          <a:p>
            <a:pPr fontAlgn="base"/>
            <a:r>
              <a:rPr lang="en-US" dirty="0"/>
              <a:t>Address accommodation requests</a:t>
            </a:r>
          </a:p>
          <a:p>
            <a:pPr fontAlgn="base"/>
            <a:r>
              <a:rPr lang="en-US" dirty="0"/>
              <a:t>Ensure that an audio or audiovisual recording is made</a:t>
            </a:r>
          </a:p>
          <a:p>
            <a:pPr fontAlgn="base"/>
            <a:r>
              <a:rPr lang="en-US" dirty="0"/>
              <a:t>Ensure that Hearing Officer receives training on any technology</a:t>
            </a:r>
          </a:p>
          <a:p>
            <a:pPr fontAlgn="base"/>
            <a:r>
              <a:rPr lang="en-US" dirty="0"/>
              <a:t>Provide advisor to a Party who doesn’t have one</a:t>
            </a:r>
          </a:p>
          <a:p>
            <a:endParaRPr lang="en-US" dirty="0"/>
          </a:p>
        </p:txBody>
      </p:sp>
    </p:spTree>
    <p:extLst>
      <p:ext uri="{BB962C8B-B14F-4D97-AF65-F5344CB8AC3E}">
        <p14:creationId xmlns:p14="http://schemas.microsoft.com/office/powerpoint/2010/main" val="1385802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0B05-F229-439E-B4CD-5A2215F5E350}"/>
              </a:ext>
            </a:extLst>
          </p:cNvPr>
          <p:cNvSpPr>
            <a:spLocks noGrp="1"/>
          </p:cNvSpPr>
          <p:nvPr>
            <p:ph type="title"/>
          </p:nvPr>
        </p:nvSpPr>
        <p:spPr/>
        <p:txBody>
          <a:bodyPr/>
          <a:lstStyle/>
          <a:p>
            <a:r>
              <a:rPr lang="en-US" dirty="0"/>
              <a:t>Post-Hearing Responsibilities and Appeals</a:t>
            </a:r>
          </a:p>
        </p:txBody>
      </p:sp>
      <p:sp>
        <p:nvSpPr>
          <p:cNvPr id="3" name="Content Placeholder 2">
            <a:extLst>
              <a:ext uri="{FF2B5EF4-FFF2-40B4-BE49-F238E27FC236}">
                <a16:creationId xmlns:a16="http://schemas.microsoft.com/office/drawing/2014/main" id="{D82C86BC-2D63-4C2F-94FA-8E35A1CD6232}"/>
              </a:ext>
            </a:extLst>
          </p:cNvPr>
          <p:cNvSpPr>
            <a:spLocks noGrp="1"/>
          </p:cNvSpPr>
          <p:nvPr>
            <p:ph idx="1"/>
          </p:nvPr>
        </p:nvSpPr>
        <p:spPr/>
        <p:txBody>
          <a:bodyPr>
            <a:normAutofit/>
          </a:bodyPr>
          <a:lstStyle/>
          <a:p>
            <a:r>
              <a:rPr lang="en-US" dirty="0"/>
              <a:t>Implement Remedies or Supportive Measures prescribed in Written Determination</a:t>
            </a:r>
          </a:p>
          <a:p>
            <a:r>
              <a:rPr lang="en-US" dirty="0"/>
              <a:t>Determine if appeal is timely and notify Parties and provide 5 days to submit written statement </a:t>
            </a:r>
          </a:p>
          <a:p>
            <a:r>
              <a:rPr lang="en-US" dirty="0"/>
              <a:t>Provide copies of all appeals and written statements to Parties</a:t>
            </a:r>
          </a:p>
          <a:p>
            <a:r>
              <a:rPr lang="en-US" dirty="0"/>
              <a:t>Submit appeals and statements to Appellate Officer</a:t>
            </a:r>
          </a:p>
          <a:p>
            <a:pPr marL="0" indent="0">
              <a:buNone/>
            </a:pPr>
            <a:endParaRPr lang="en-US" dirty="0"/>
          </a:p>
          <a:p>
            <a:endParaRPr lang="en-US" dirty="0"/>
          </a:p>
        </p:txBody>
      </p:sp>
    </p:spTree>
    <p:extLst>
      <p:ext uri="{BB962C8B-B14F-4D97-AF65-F5344CB8AC3E}">
        <p14:creationId xmlns:p14="http://schemas.microsoft.com/office/powerpoint/2010/main" val="355687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C0230-1892-4B19-92EB-9724B39A261F}"/>
              </a:ext>
            </a:extLst>
          </p:cNvPr>
          <p:cNvSpPr>
            <a:spLocks noGrp="1"/>
          </p:cNvSpPr>
          <p:nvPr>
            <p:ph type="title"/>
          </p:nvPr>
        </p:nvSpPr>
        <p:spPr/>
        <p:txBody>
          <a:bodyPr>
            <a:normAutofit fontScale="90000"/>
          </a:bodyPr>
          <a:lstStyle/>
          <a:p>
            <a:r>
              <a:rPr lang="en-US" dirty="0"/>
              <a:t>Confidentiality</a:t>
            </a:r>
            <a:br>
              <a:rPr lang="en-US" dirty="0"/>
            </a:br>
            <a:endParaRPr lang="en-US" dirty="0"/>
          </a:p>
        </p:txBody>
      </p:sp>
      <p:sp>
        <p:nvSpPr>
          <p:cNvPr id="3" name="Content Placeholder 2">
            <a:extLst>
              <a:ext uri="{FF2B5EF4-FFF2-40B4-BE49-F238E27FC236}">
                <a16:creationId xmlns:a16="http://schemas.microsoft.com/office/drawing/2014/main" id="{9F2DC192-E24B-41A7-823E-84D22A6A65C0}"/>
              </a:ext>
            </a:extLst>
          </p:cNvPr>
          <p:cNvSpPr>
            <a:spLocks noGrp="1"/>
          </p:cNvSpPr>
          <p:nvPr>
            <p:ph idx="1"/>
          </p:nvPr>
        </p:nvSpPr>
        <p:spPr/>
        <p:txBody>
          <a:bodyPr>
            <a:normAutofit/>
          </a:bodyPr>
          <a:lstStyle/>
          <a:p>
            <a:r>
              <a:rPr lang="en-US" dirty="0"/>
              <a:t>Keep identities confidential</a:t>
            </a:r>
          </a:p>
          <a:p>
            <a:r>
              <a:rPr lang="en-US" dirty="0"/>
              <a:t>Exceptions for FERPA, law, or as needed to carry out Grievance Process</a:t>
            </a:r>
          </a:p>
          <a:p>
            <a:r>
              <a:rPr lang="en-US" dirty="0"/>
              <a:t>Restrictions on photographing, recording, disseminating evidence</a:t>
            </a:r>
          </a:p>
          <a:p>
            <a:r>
              <a:rPr lang="en-US" dirty="0"/>
              <a:t>May require Parties, advisors, or witnesses to sign NDA’s</a:t>
            </a:r>
          </a:p>
          <a:p>
            <a:r>
              <a:rPr lang="en-US" dirty="0"/>
              <a:t>Cannot restrict Parties from communicating about allegations or gathering/presenting relevant evidence</a:t>
            </a:r>
          </a:p>
          <a:p>
            <a:pPr marL="0" indent="0">
              <a:buNone/>
            </a:pPr>
            <a:endParaRPr lang="en-US" dirty="0"/>
          </a:p>
        </p:txBody>
      </p:sp>
    </p:spTree>
    <p:extLst>
      <p:ext uri="{BB962C8B-B14F-4D97-AF65-F5344CB8AC3E}">
        <p14:creationId xmlns:p14="http://schemas.microsoft.com/office/powerpoint/2010/main" val="267676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2B953-377E-4B6B-9A48-A65596A2DC1B}"/>
              </a:ext>
            </a:extLst>
          </p:cNvPr>
          <p:cNvSpPr>
            <a:spLocks noGrp="1"/>
          </p:cNvSpPr>
          <p:nvPr>
            <p:ph type="title"/>
          </p:nvPr>
        </p:nvSpPr>
        <p:spPr/>
        <p:txBody>
          <a:bodyPr/>
          <a:lstStyle/>
          <a:p>
            <a:r>
              <a:rPr lang="en-US" dirty="0"/>
              <a:t>Learning Outcomes</a:t>
            </a:r>
          </a:p>
        </p:txBody>
      </p:sp>
      <p:sp>
        <p:nvSpPr>
          <p:cNvPr id="3" name="Content Placeholder 2">
            <a:extLst>
              <a:ext uri="{FF2B5EF4-FFF2-40B4-BE49-F238E27FC236}">
                <a16:creationId xmlns:a16="http://schemas.microsoft.com/office/drawing/2014/main" id="{6A9C5A54-EEBF-4967-BDB0-D20BD47C5A17}"/>
              </a:ext>
            </a:extLst>
          </p:cNvPr>
          <p:cNvSpPr>
            <a:spLocks noGrp="1"/>
          </p:cNvSpPr>
          <p:nvPr>
            <p:ph idx="1"/>
          </p:nvPr>
        </p:nvSpPr>
        <p:spPr/>
        <p:txBody>
          <a:bodyPr>
            <a:normAutofit/>
          </a:bodyPr>
          <a:lstStyle/>
          <a:p>
            <a:r>
              <a:rPr lang="en-US" dirty="0"/>
              <a:t>Understand:</a:t>
            </a:r>
          </a:p>
          <a:p>
            <a:pPr marL="914400" lvl="1" indent="-457200">
              <a:buFont typeface="+mj-lt"/>
              <a:buAutoNum type="arabicPeriod"/>
            </a:pPr>
            <a:r>
              <a:rPr lang="en-US" dirty="0"/>
              <a:t>Your role in coordinating the institution’s response at each stage</a:t>
            </a:r>
          </a:p>
          <a:p>
            <a:pPr marL="914400" lvl="1" indent="-457200">
              <a:buFont typeface="+mj-lt"/>
              <a:buAutoNum type="arabicPeriod"/>
            </a:pPr>
            <a:r>
              <a:rPr lang="en-US" dirty="0"/>
              <a:t>Sexual Harassment jurisdictional requirements</a:t>
            </a:r>
          </a:p>
          <a:p>
            <a:pPr marL="914400" lvl="1" indent="-457200">
              <a:buFont typeface="+mj-lt"/>
              <a:buAutoNum type="arabicPeriod"/>
            </a:pPr>
            <a:r>
              <a:rPr lang="en-US" dirty="0"/>
              <a:t>When allegations may be consolidated</a:t>
            </a:r>
          </a:p>
          <a:p>
            <a:pPr marL="914400" lvl="1" indent="-457200">
              <a:buFont typeface="+mj-lt"/>
              <a:buAutoNum type="arabicPeriod"/>
            </a:pPr>
            <a:r>
              <a:rPr lang="en-US" dirty="0"/>
              <a:t>Confidentiality requirements</a:t>
            </a:r>
          </a:p>
          <a:p>
            <a:pPr marL="914400" lvl="1" indent="-457200">
              <a:buFont typeface="+mj-lt"/>
              <a:buAutoNum type="arabicPeriod"/>
            </a:pPr>
            <a:r>
              <a:rPr lang="en-US" dirty="0"/>
              <a:t>Recordkeeping requirements</a:t>
            </a:r>
          </a:p>
          <a:p>
            <a:pPr marL="914400" lvl="1" indent="-457200">
              <a:buFont typeface="+mj-lt"/>
              <a:buAutoNum type="arabicPeriod"/>
            </a:pPr>
            <a:r>
              <a:rPr lang="en-US" dirty="0"/>
              <a:t>Timeframes and deadlines</a:t>
            </a:r>
          </a:p>
          <a:p>
            <a:pPr marL="914400" lvl="1" indent="-457200">
              <a:buFont typeface="+mj-lt"/>
              <a:buAutoNum type="arabicPeriod"/>
            </a:pPr>
            <a:endParaRPr lang="en-US" dirty="0"/>
          </a:p>
          <a:p>
            <a:pPr marL="457200" lvl="1" indent="0">
              <a:buNone/>
            </a:pPr>
            <a:endParaRPr lang="en-US" dirty="0"/>
          </a:p>
          <a:p>
            <a:pPr marL="457200" lvl="1" indent="0">
              <a:buNone/>
            </a:pPr>
            <a:endParaRPr lang="en-US" dirty="0"/>
          </a:p>
          <a:p>
            <a:pPr marL="914400" lvl="1" indent="-457200">
              <a:buFont typeface="+mj-lt"/>
              <a:buAutoNum type="arabicPeriod"/>
            </a:pPr>
            <a:endParaRPr lang="en-US" baseline="0" dirty="0"/>
          </a:p>
          <a:p>
            <a:pPr marL="457200" lvl="1" indent="0">
              <a:buNone/>
            </a:pPr>
            <a:endParaRPr lang="en-US" dirty="0"/>
          </a:p>
          <a:p>
            <a:endParaRPr lang="en-US" baseline="0" dirty="0"/>
          </a:p>
          <a:p>
            <a:endParaRPr lang="en-US" dirty="0"/>
          </a:p>
        </p:txBody>
      </p:sp>
    </p:spTree>
    <p:extLst>
      <p:ext uri="{BB962C8B-B14F-4D97-AF65-F5344CB8AC3E}">
        <p14:creationId xmlns:p14="http://schemas.microsoft.com/office/powerpoint/2010/main" val="2454786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8684-938B-4501-945C-C9D89F358000}"/>
              </a:ext>
            </a:extLst>
          </p:cNvPr>
          <p:cNvSpPr>
            <a:spLocks noGrp="1"/>
          </p:cNvSpPr>
          <p:nvPr>
            <p:ph type="title"/>
          </p:nvPr>
        </p:nvSpPr>
        <p:spPr/>
        <p:txBody>
          <a:bodyPr/>
          <a:lstStyle/>
          <a:p>
            <a:r>
              <a:rPr lang="en-US" dirty="0"/>
              <a:t>Access to Records</a:t>
            </a:r>
          </a:p>
        </p:txBody>
      </p:sp>
      <p:sp>
        <p:nvSpPr>
          <p:cNvPr id="3" name="Content Placeholder 2">
            <a:extLst>
              <a:ext uri="{FF2B5EF4-FFF2-40B4-BE49-F238E27FC236}">
                <a16:creationId xmlns:a16="http://schemas.microsoft.com/office/drawing/2014/main" id="{015D4025-432C-4962-8AD6-D1E517C059F1}"/>
              </a:ext>
            </a:extLst>
          </p:cNvPr>
          <p:cNvSpPr>
            <a:spLocks noGrp="1"/>
          </p:cNvSpPr>
          <p:nvPr>
            <p:ph idx="1"/>
          </p:nvPr>
        </p:nvSpPr>
        <p:spPr/>
        <p:txBody>
          <a:bodyPr>
            <a:normAutofit/>
          </a:bodyPr>
          <a:lstStyle/>
          <a:p>
            <a:r>
              <a:rPr lang="en-US" dirty="0"/>
              <a:t>Requests for access</a:t>
            </a:r>
          </a:p>
          <a:p>
            <a:r>
              <a:rPr lang="en-US" dirty="0"/>
              <a:t>Consider FERPA and federal/state laws</a:t>
            </a:r>
          </a:p>
          <a:p>
            <a:r>
              <a:rPr lang="en-US" dirty="0"/>
              <a:t>Review and inspect only</a:t>
            </a:r>
          </a:p>
          <a:p>
            <a:r>
              <a:rPr lang="en-US" dirty="0"/>
              <a:t>Redacts may be necessary</a:t>
            </a:r>
          </a:p>
          <a:p>
            <a:r>
              <a:rPr lang="en-US" dirty="0"/>
              <a:t>25 days to respond</a:t>
            </a:r>
          </a:p>
          <a:p>
            <a:endParaRPr lang="en-US" dirty="0"/>
          </a:p>
        </p:txBody>
      </p:sp>
    </p:spTree>
    <p:extLst>
      <p:ext uri="{BB962C8B-B14F-4D97-AF65-F5344CB8AC3E}">
        <p14:creationId xmlns:p14="http://schemas.microsoft.com/office/powerpoint/2010/main" val="1886760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E346E-E524-403E-8BC2-C02F7BB9F58D}"/>
              </a:ext>
            </a:extLst>
          </p:cNvPr>
          <p:cNvSpPr>
            <a:spLocks noGrp="1"/>
          </p:cNvSpPr>
          <p:nvPr>
            <p:ph type="title"/>
          </p:nvPr>
        </p:nvSpPr>
        <p:spPr/>
        <p:txBody>
          <a:bodyPr/>
          <a:lstStyle/>
          <a:p>
            <a:r>
              <a:rPr lang="en-US" dirty="0"/>
              <a:t>Record Keeping Duties</a:t>
            </a:r>
          </a:p>
        </p:txBody>
      </p:sp>
      <p:sp>
        <p:nvSpPr>
          <p:cNvPr id="3" name="Content Placeholder 2">
            <a:extLst>
              <a:ext uri="{FF2B5EF4-FFF2-40B4-BE49-F238E27FC236}">
                <a16:creationId xmlns:a16="http://schemas.microsoft.com/office/drawing/2014/main" id="{F0BFB4AD-6001-4C9B-9E0F-D71EEB290DEA}"/>
              </a:ext>
            </a:extLst>
          </p:cNvPr>
          <p:cNvSpPr>
            <a:spLocks noGrp="1"/>
          </p:cNvSpPr>
          <p:nvPr>
            <p:ph idx="1"/>
          </p:nvPr>
        </p:nvSpPr>
        <p:spPr/>
        <p:txBody>
          <a:bodyPr>
            <a:normAutofit/>
          </a:bodyPr>
          <a:lstStyle/>
          <a:p>
            <a:r>
              <a:rPr lang="en-US" dirty="0"/>
              <a:t>Maintain for 7 years (from time the record is created):</a:t>
            </a:r>
          </a:p>
          <a:p>
            <a:pPr lvl="1"/>
            <a:r>
              <a:rPr lang="en-US" dirty="0"/>
              <a:t>Records of each Sexual Harassment investigation and determination regarding responsibility </a:t>
            </a:r>
          </a:p>
          <a:p>
            <a:pPr lvl="1"/>
            <a:r>
              <a:rPr lang="en-US" dirty="0"/>
              <a:t>Audio or audiovisual recording</a:t>
            </a:r>
          </a:p>
          <a:p>
            <a:pPr lvl="1"/>
            <a:r>
              <a:rPr lang="en-US" dirty="0"/>
              <a:t>Record of disciplinary sanctions imposed</a:t>
            </a:r>
          </a:p>
          <a:p>
            <a:pPr lvl="1"/>
            <a:r>
              <a:rPr lang="en-US" dirty="0"/>
              <a:t>Record of Remedies provided to a Complainant</a:t>
            </a:r>
          </a:p>
          <a:p>
            <a:pPr lvl="1"/>
            <a:r>
              <a:rPr lang="en-US" dirty="0"/>
              <a:t>Record of appeal and result</a:t>
            </a:r>
          </a:p>
          <a:p>
            <a:pPr lvl="1"/>
            <a:r>
              <a:rPr lang="en-US" dirty="0"/>
              <a:t>Record of informal resolution and result</a:t>
            </a:r>
          </a:p>
          <a:p>
            <a:pPr lvl="1"/>
            <a:r>
              <a:rPr lang="en-US" dirty="0"/>
              <a:t>Training materials including this power point</a:t>
            </a:r>
          </a:p>
          <a:p>
            <a:pPr lvl="1"/>
            <a:r>
              <a:rPr lang="en-US" dirty="0"/>
              <a:t>Records showing actions taken, including Supportive Measures, in response to a report or Formal Complaint</a:t>
            </a:r>
          </a:p>
          <a:p>
            <a:pPr lvl="1"/>
            <a:endParaRPr lang="en-US" dirty="0"/>
          </a:p>
        </p:txBody>
      </p:sp>
    </p:spTree>
    <p:extLst>
      <p:ext uri="{BB962C8B-B14F-4D97-AF65-F5344CB8AC3E}">
        <p14:creationId xmlns:p14="http://schemas.microsoft.com/office/powerpoint/2010/main" val="2286648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44708-6047-4B9D-8C16-708DECC8F051}"/>
              </a:ext>
            </a:extLst>
          </p:cNvPr>
          <p:cNvSpPr>
            <a:spLocks noGrp="1"/>
          </p:cNvSpPr>
          <p:nvPr>
            <p:ph type="title"/>
          </p:nvPr>
        </p:nvSpPr>
        <p:spPr/>
        <p:txBody>
          <a:bodyPr/>
          <a:lstStyle/>
          <a:p>
            <a:r>
              <a:rPr lang="en-US" dirty="0"/>
              <a:t>Timeframes and Deadlines</a:t>
            </a:r>
          </a:p>
        </p:txBody>
      </p:sp>
      <p:sp>
        <p:nvSpPr>
          <p:cNvPr id="3" name="Content Placeholder 2">
            <a:extLst>
              <a:ext uri="{FF2B5EF4-FFF2-40B4-BE49-F238E27FC236}">
                <a16:creationId xmlns:a16="http://schemas.microsoft.com/office/drawing/2014/main" id="{02974462-AA9E-4B82-8E29-0A4D29679FA1}"/>
              </a:ext>
            </a:extLst>
          </p:cNvPr>
          <p:cNvSpPr>
            <a:spLocks noGrp="1"/>
          </p:cNvSpPr>
          <p:nvPr>
            <p:ph idx="1"/>
          </p:nvPr>
        </p:nvSpPr>
        <p:spPr/>
        <p:txBody>
          <a:bodyPr>
            <a:normAutofit/>
          </a:bodyPr>
          <a:lstStyle/>
          <a:p>
            <a:pPr lvl="1"/>
            <a:r>
              <a:rPr lang="en-US" sz="2800" dirty="0"/>
              <a:t>Regs require “reasonably prompt time frames”</a:t>
            </a:r>
          </a:p>
          <a:p>
            <a:pPr lvl="1"/>
            <a:r>
              <a:rPr lang="en-US" sz="2800" dirty="0"/>
              <a:t>Extensions permitted for good cause</a:t>
            </a:r>
          </a:p>
          <a:p>
            <a:pPr lvl="1"/>
            <a:r>
              <a:rPr lang="en-US" sz="2800" dirty="0"/>
              <a:t>Document reasons for extensions</a:t>
            </a:r>
          </a:p>
          <a:p>
            <a:pPr lvl="1"/>
            <a:r>
              <a:rPr lang="en-US" sz="2800" dirty="0"/>
              <a:t>Administrative delays do not constitute good cause</a:t>
            </a:r>
          </a:p>
          <a:p>
            <a:pPr marL="0" indent="0">
              <a:buNone/>
            </a:pPr>
            <a:endParaRPr lang="en-US" dirty="0"/>
          </a:p>
        </p:txBody>
      </p:sp>
    </p:spTree>
    <p:extLst>
      <p:ext uri="{BB962C8B-B14F-4D97-AF65-F5344CB8AC3E}">
        <p14:creationId xmlns:p14="http://schemas.microsoft.com/office/powerpoint/2010/main" val="411585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FFD91-2BF9-42F0-BBA2-E226FFB08E8A}"/>
              </a:ext>
            </a:extLst>
          </p:cNvPr>
          <p:cNvSpPr>
            <a:spLocks noGrp="1"/>
          </p:cNvSpPr>
          <p:nvPr>
            <p:ph type="title"/>
          </p:nvPr>
        </p:nvSpPr>
        <p:spPr/>
        <p:txBody>
          <a:bodyPr/>
          <a:lstStyle/>
          <a:p>
            <a:r>
              <a:rPr lang="en-US" dirty="0"/>
              <a:t>Sexual Misconduct Response Policy</a:t>
            </a:r>
          </a:p>
        </p:txBody>
      </p:sp>
      <p:sp>
        <p:nvSpPr>
          <p:cNvPr id="3" name="Content Placeholder 2">
            <a:extLst>
              <a:ext uri="{FF2B5EF4-FFF2-40B4-BE49-F238E27FC236}">
                <a16:creationId xmlns:a16="http://schemas.microsoft.com/office/drawing/2014/main" id="{97AA2628-5AD8-4A40-BD07-E35517167E0B}"/>
              </a:ext>
            </a:extLst>
          </p:cNvPr>
          <p:cNvSpPr>
            <a:spLocks noGrp="1"/>
          </p:cNvSpPr>
          <p:nvPr>
            <p:ph idx="1"/>
          </p:nvPr>
        </p:nvSpPr>
        <p:spPr>
          <a:xfrm>
            <a:off x="1198880" y="1479944"/>
            <a:ext cx="10530810" cy="4665155"/>
          </a:xfrm>
        </p:spPr>
        <p:txBody>
          <a:bodyPr>
            <a:normAutofit fontScale="92500" lnSpcReduction="10000"/>
          </a:bodyPr>
          <a:lstStyle/>
          <a:p>
            <a:pPr marL="571500" indent="-571500">
              <a:buAutoNum type="romanUcPeriod"/>
            </a:pPr>
            <a:r>
              <a:rPr lang="en-US" sz="2400" dirty="0"/>
              <a:t>Introduction and Scope of Policy</a:t>
            </a:r>
          </a:p>
          <a:p>
            <a:pPr marL="571500" indent="-571500">
              <a:buAutoNum type="romanUcPeriod"/>
            </a:pPr>
            <a:r>
              <a:rPr lang="en-US" sz="2400" dirty="0"/>
              <a:t>Definitions</a:t>
            </a:r>
          </a:p>
          <a:p>
            <a:pPr marL="571500" indent="-571500">
              <a:buAutoNum type="romanUcPeriod"/>
            </a:pPr>
            <a:r>
              <a:rPr lang="en-US" sz="2400" b="1" dirty="0"/>
              <a:t>Reporting &amp; Complaint Procedures</a:t>
            </a:r>
          </a:p>
          <a:p>
            <a:pPr marL="571500" indent="-571500">
              <a:buAutoNum type="romanUcPeriod"/>
            </a:pPr>
            <a:r>
              <a:rPr lang="en-US" sz="2400" dirty="0"/>
              <a:t>Disposition of Formal Complaints &amp; </a:t>
            </a:r>
            <a:br>
              <a:rPr lang="en-US" sz="2400" dirty="0"/>
            </a:br>
            <a:r>
              <a:rPr lang="en-US" sz="2400" dirty="0"/>
              <a:t>Pre-Investigation Process</a:t>
            </a:r>
          </a:p>
          <a:p>
            <a:pPr marL="571500" indent="-571500">
              <a:buAutoNum type="romanUcPeriod"/>
            </a:pPr>
            <a:r>
              <a:rPr lang="en-US" sz="2400" dirty="0"/>
              <a:t>Investigation</a:t>
            </a:r>
          </a:p>
          <a:p>
            <a:pPr marL="571500" indent="-571500">
              <a:buAutoNum type="romanUcPeriod"/>
            </a:pPr>
            <a:r>
              <a:rPr lang="en-US" sz="2400" dirty="0"/>
              <a:t>Hearing</a:t>
            </a:r>
          </a:p>
          <a:p>
            <a:pPr marL="571500" indent="-571500">
              <a:buAutoNum type="romanUcPeriod"/>
            </a:pPr>
            <a:r>
              <a:rPr lang="en-US" sz="2400" dirty="0"/>
              <a:t>Appeals</a:t>
            </a:r>
          </a:p>
          <a:p>
            <a:pPr marL="571500" indent="-571500">
              <a:buAutoNum type="romanUcPeriod"/>
            </a:pPr>
            <a:r>
              <a:rPr lang="en-US" sz="2400" dirty="0"/>
              <a:t>Informal Resolution</a:t>
            </a:r>
          </a:p>
          <a:p>
            <a:pPr marL="571500" indent="-571500">
              <a:buAutoNum type="romanUcPeriod"/>
            </a:pPr>
            <a:r>
              <a:rPr lang="en-US" sz="2400" dirty="0"/>
              <a:t>Law Enforcement &amp; </a:t>
            </a:r>
            <a:br>
              <a:rPr lang="en-US" sz="2400" dirty="0"/>
            </a:br>
            <a:r>
              <a:rPr lang="en-US" sz="2400" dirty="0"/>
              <a:t>Confidential Resources</a:t>
            </a:r>
          </a:p>
          <a:p>
            <a:pPr marL="571500" indent="-571500">
              <a:buAutoNum type="romanUcPeriod"/>
            </a:pPr>
            <a:r>
              <a:rPr lang="en-US" sz="2400" dirty="0"/>
              <a:t>Additional Considerations</a:t>
            </a:r>
          </a:p>
        </p:txBody>
      </p:sp>
      <p:pic>
        <p:nvPicPr>
          <p:cNvPr id="4" name="Content Placeholder 3">
            <a:extLst>
              <a:ext uri="{FF2B5EF4-FFF2-40B4-BE49-F238E27FC236}">
                <a16:creationId xmlns:a16="http://schemas.microsoft.com/office/drawing/2014/main" id="{D762F4ED-D186-4945-AF46-05EC3ECD6B91}"/>
              </a:ext>
            </a:extLst>
          </p:cNvPr>
          <p:cNvPicPr>
            <a:picLocks noChangeAspect="1"/>
          </p:cNvPicPr>
          <p:nvPr/>
        </p:nvPicPr>
        <p:blipFill rotWithShape="1">
          <a:blip r:embed="rId3">
            <a:grayscl/>
            <a:lum contrast="20000"/>
          </a:blip>
          <a:srcRect t="1" b="27934"/>
          <a:stretch/>
        </p:blipFill>
        <p:spPr>
          <a:xfrm>
            <a:off x="6747572" y="2218245"/>
            <a:ext cx="5326056" cy="466515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588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2B9CF-961C-4F6B-9A7F-19A493CD8DF3}"/>
              </a:ext>
            </a:extLst>
          </p:cNvPr>
          <p:cNvSpPr>
            <a:spLocks noGrp="1"/>
          </p:cNvSpPr>
          <p:nvPr>
            <p:ph type="title"/>
          </p:nvPr>
        </p:nvSpPr>
        <p:spPr/>
        <p:txBody>
          <a:bodyPr>
            <a:normAutofit fontScale="90000"/>
          </a:bodyPr>
          <a:lstStyle/>
          <a:p>
            <a:r>
              <a:rPr lang="en-US" dirty="0"/>
              <a:t>Overview of Title IX Coordinator’s General Responsibilities</a:t>
            </a:r>
          </a:p>
        </p:txBody>
      </p:sp>
      <p:sp>
        <p:nvSpPr>
          <p:cNvPr id="3" name="Content Placeholder 2">
            <a:extLst>
              <a:ext uri="{FF2B5EF4-FFF2-40B4-BE49-F238E27FC236}">
                <a16:creationId xmlns:a16="http://schemas.microsoft.com/office/drawing/2014/main" id="{79456A4C-CB64-434C-8634-89A8F057919C}"/>
              </a:ext>
            </a:extLst>
          </p:cNvPr>
          <p:cNvSpPr>
            <a:spLocks noGrp="1"/>
          </p:cNvSpPr>
          <p:nvPr>
            <p:ph idx="1"/>
          </p:nvPr>
        </p:nvSpPr>
        <p:spPr/>
        <p:txBody>
          <a:bodyPr>
            <a:normAutofit fontScale="92500" lnSpcReduction="20000"/>
          </a:bodyPr>
          <a:lstStyle/>
          <a:p>
            <a:r>
              <a:rPr lang="en-US" dirty="0"/>
              <a:t>Coordinate the institution’s efforts to comply with Title IX</a:t>
            </a:r>
          </a:p>
          <a:p>
            <a:r>
              <a:rPr lang="en-US" dirty="0"/>
              <a:t>Understand and consider jurisdictional requirements of Sexual Harassment and dismiss Formal Complaints as may be required or permitted by SMR Policy</a:t>
            </a:r>
          </a:p>
          <a:p>
            <a:r>
              <a:rPr lang="en-US" dirty="0"/>
              <a:t>Coordinate all processes under SMR Policy, including Grievance Process and Informal Resolution Process, in accordance with established timeframes</a:t>
            </a:r>
          </a:p>
          <a:p>
            <a:r>
              <a:rPr lang="en-US" dirty="0"/>
              <a:t>Receive and respond to reports and Formal Complaints of sex discrimination, including sexual harassment</a:t>
            </a:r>
          </a:p>
          <a:p>
            <a:r>
              <a:rPr lang="en-US" dirty="0"/>
              <a:t>Provide Parties with required information on Supportive Measures and community resources </a:t>
            </a:r>
          </a:p>
          <a:p>
            <a:r>
              <a:rPr lang="en-US" dirty="0"/>
              <a:t>Inform Complainants of the process for filing a Formal Complaint</a:t>
            </a:r>
          </a:p>
        </p:txBody>
      </p:sp>
    </p:spTree>
    <p:extLst>
      <p:ext uri="{BB962C8B-B14F-4D97-AF65-F5344CB8AC3E}">
        <p14:creationId xmlns:p14="http://schemas.microsoft.com/office/powerpoint/2010/main" val="181368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EA19F-7902-4376-B593-F51AAC8A4D33}"/>
              </a:ext>
            </a:extLst>
          </p:cNvPr>
          <p:cNvSpPr>
            <a:spLocks noGrp="1"/>
          </p:cNvSpPr>
          <p:nvPr>
            <p:ph type="title"/>
          </p:nvPr>
        </p:nvSpPr>
        <p:spPr/>
        <p:txBody>
          <a:bodyPr>
            <a:normAutofit fontScale="90000"/>
          </a:bodyPr>
          <a:lstStyle/>
          <a:p>
            <a:r>
              <a:rPr lang="en-US" dirty="0"/>
              <a:t>Overview of Title IX Coordinator’s General Responsibilities</a:t>
            </a:r>
          </a:p>
        </p:txBody>
      </p:sp>
      <p:sp>
        <p:nvSpPr>
          <p:cNvPr id="3" name="Content Placeholder 2">
            <a:extLst>
              <a:ext uri="{FF2B5EF4-FFF2-40B4-BE49-F238E27FC236}">
                <a16:creationId xmlns:a16="http://schemas.microsoft.com/office/drawing/2014/main" id="{4AD25A49-773E-4335-B552-11E57DD36806}"/>
              </a:ext>
            </a:extLst>
          </p:cNvPr>
          <p:cNvSpPr>
            <a:spLocks noGrp="1"/>
          </p:cNvSpPr>
          <p:nvPr>
            <p:ph idx="1"/>
          </p:nvPr>
        </p:nvSpPr>
        <p:spPr/>
        <p:txBody>
          <a:bodyPr>
            <a:normAutofit fontScale="85000" lnSpcReduction="20000"/>
          </a:bodyPr>
          <a:lstStyle/>
          <a:p>
            <a:r>
              <a:rPr lang="en-US" dirty="0"/>
              <a:t>Offer Supportive Measures to Complainants and Respondents to restore or preserve equal access to the institution’s program or activity</a:t>
            </a:r>
          </a:p>
          <a:p>
            <a:r>
              <a:rPr lang="en-US" dirty="0"/>
              <a:t>Work with </a:t>
            </a:r>
            <a:r>
              <a:rPr lang="en-US"/>
              <a:t>the Parties to </a:t>
            </a:r>
            <a:r>
              <a:rPr lang="en-US" dirty="0"/>
              <a:t>provide Supportive Measures as appropriate</a:t>
            </a:r>
          </a:p>
          <a:p>
            <a:r>
              <a:rPr lang="en-US" dirty="0"/>
              <a:t>Liaise with other college administrators when conduct may implicate Employee Handbook or Student Code of Conduct</a:t>
            </a:r>
          </a:p>
          <a:p>
            <a:r>
              <a:rPr lang="en-US" dirty="0"/>
              <a:t>Make decisions regarding consolidation</a:t>
            </a:r>
          </a:p>
          <a:p>
            <a:r>
              <a:rPr lang="en-US" dirty="0"/>
              <a:t>Arrange for Parties to have advisors</a:t>
            </a:r>
          </a:p>
          <a:p>
            <a:r>
              <a:rPr lang="en-US" dirty="0"/>
              <a:t>Train Hearing Officer on technology to be used at live hearing, if needed</a:t>
            </a:r>
          </a:p>
          <a:p>
            <a:r>
              <a:rPr lang="en-US" dirty="0"/>
              <a:t>Coordinate and effectuate Supportive Measures, Sanctions and Remedies after hearing/appeal</a:t>
            </a:r>
          </a:p>
          <a:p>
            <a:r>
              <a:rPr lang="en-US" dirty="0"/>
              <a:t>Maintain records and provide access as specified in the SMR Policy</a:t>
            </a:r>
          </a:p>
          <a:p>
            <a:r>
              <a:rPr lang="en-US" dirty="0"/>
              <a:t>Ensure all persons who must be trained receive the necessary training</a:t>
            </a:r>
          </a:p>
          <a:p>
            <a:endParaRPr lang="en-US" dirty="0"/>
          </a:p>
        </p:txBody>
      </p:sp>
    </p:spTree>
    <p:extLst>
      <p:ext uri="{BB962C8B-B14F-4D97-AF65-F5344CB8AC3E}">
        <p14:creationId xmlns:p14="http://schemas.microsoft.com/office/powerpoint/2010/main" val="53336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CD49-E752-49C7-B5AA-535D6E4DA391}"/>
              </a:ext>
            </a:extLst>
          </p:cNvPr>
          <p:cNvSpPr>
            <a:spLocks noGrp="1"/>
          </p:cNvSpPr>
          <p:nvPr>
            <p:ph type="title"/>
          </p:nvPr>
        </p:nvSpPr>
        <p:spPr/>
        <p:txBody>
          <a:bodyPr/>
          <a:lstStyle/>
          <a:p>
            <a:r>
              <a:rPr lang="en-US" dirty="0"/>
              <a:t>The Process</a:t>
            </a:r>
          </a:p>
        </p:txBody>
      </p:sp>
      <p:graphicFrame>
        <p:nvGraphicFramePr>
          <p:cNvPr id="4" name="Content Placeholder 3">
            <a:extLst>
              <a:ext uri="{FF2B5EF4-FFF2-40B4-BE49-F238E27FC236}">
                <a16:creationId xmlns:a16="http://schemas.microsoft.com/office/drawing/2014/main" id="{B866D9AE-035D-4505-B4A9-906EBDA44E1A}"/>
              </a:ext>
            </a:extLst>
          </p:cNvPr>
          <p:cNvGraphicFramePr>
            <a:graphicFrameLocks noGrp="1"/>
          </p:cNvGraphicFramePr>
          <p:nvPr>
            <p:ph idx="1"/>
            <p:extLst>
              <p:ext uri="{D42A27DB-BD31-4B8C-83A1-F6EECF244321}">
                <p14:modId xmlns:p14="http://schemas.microsoft.com/office/powerpoint/2010/main" val="1748564102"/>
              </p:ext>
            </p:extLst>
          </p:nvPr>
        </p:nvGraphicFramePr>
        <p:xfrm>
          <a:off x="1462088" y="1479550"/>
          <a:ext cx="1026795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720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B081B-A8DF-472E-93F1-2E9BE19CDFFB}"/>
              </a:ext>
            </a:extLst>
          </p:cNvPr>
          <p:cNvSpPr>
            <a:spLocks noGrp="1"/>
          </p:cNvSpPr>
          <p:nvPr>
            <p:ph type="title"/>
          </p:nvPr>
        </p:nvSpPr>
        <p:spPr>
          <a:xfrm>
            <a:off x="1461846" y="237045"/>
            <a:ext cx="10267844" cy="1186019"/>
          </a:xfrm>
        </p:spPr>
        <p:txBody>
          <a:bodyPr>
            <a:normAutofit fontScale="90000"/>
          </a:bodyPr>
          <a:lstStyle/>
          <a:p>
            <a:r>
              <a:rPr lang="en-US" dirty="0"/>
              <a:t>Sexual Harassment Jurisdictional Requirements</a:t>
            </a:r>
          </a:p>
        </p:txBody>
      </p:sp>
      <p:sp>
        <p:nvSpPr>
          <p:cNvPr id="3" name="Content Placeholder 2">
            <a:extLst>
              <a:ext uri="{FF2B5EF4-FFF2-40B4-BE49-F238E27FC236}">
                <a16:creationId xmlns:a16="http://schemas.microsoft.com/office/drawing/2014/main" id="{78296059-4121-4F07-A15E-3A9D5F1498ED}"/>
              </a:ext>
            </a:extLst>
          </p:cNvPr>
          <p:cNvSpPr>
            <a:spLocks noGrp="1"/>
          </p:cNvSpPr>
          <p:nvPr>
            <p:ph idx="1"/>
          </p:nvPr>
        </p:nvSpPr>
        <p:spPr/>
        <p:txBody>
          <a:bodyPr>
            <a:normAutofit/>
          </a:bodyPr>
          <a:lstStyle/>
          <a:p>
            <a:r>
              <a:rPr lang="en-US" dirty="0"/>
              <a:t>“Within an education program or activity of the Institute”</a:t>
            </a:r>
          </a:p>
          <a:p>
            <a:r>
              <a:rPr lang="en-US" dirty="0"/>
              <a:t>“Against a person in the United States”</a:t>
            </a:r>
          </a:p>
          <a:p>
            <a:pPr marL="0" indent="0">
              <a:buNone/>
            </a:pPr>
            <a:endParaRPr lang="en-US" dirty="0"/>
          </a:p>
        </p:txBody>
      </p:sp>
    </p:spTree>
    <p:extLst>
      <p:ext uri="{BB962C8B-B14F-4D97-AF65-F5344CB8AC3E}">
        <p14:creationId xmlns:p14="http://schemas.microsoft.com/office/powerpoint/2010/main" val="973174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A89B4DA0-9C41-4357-818F-F1C829A9C245}"/>
              </a:ext>
            </a:extLst>
          </p:cNvPr>
          <p:cNvGraphicFramePr/>
          <p:nvPr>
            <p:extLst>
              <p:ext uri="{D42A27DB-BD31-4B8C-83A1-F6EECF244321}">
                <p14:modId xmlns:p14="http://schemas.microsoft.com/office/powerpoint/2010/main" val="258078438"/>
              </p:ext>
            </p:extLst>
          </p:nvPr>
        </p:nvGraphicFramePr>
        <p:xfrm>
          <a:off x="279918" y="719666"/>
          <a:ext cx="11012371" cy="5531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8C17AA3D-BFED-45EB-AC18-405AE780D93A}"/>
              </a:ext>
            </a:extLst>
          </p:cNvPr>
          <p:cNvSpPr txBox="1"/>
          <p:nvPr/>
        </p:nvSpPr>
        <p:spPr>
          <a:xfrm>
            <a:off x="1408437" y="411889"/>
            <a:ext cx="501267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Decision Tree:  Report v. Formal Complaint Analysis (Step 1)</a:t>
            </a:r>
          </a:p>
        </p:txBody>
      </p:sp>
      <p:cxnSp>
        <p:nvCxnSpPr>
          <p:cNvPr id="3" name="Straight Connector 2">
            <a:extLst>
              <a:ext uri="{FF2B5EF4-FFF2-40B4-BE49-F238E27FC236}">
                <a16:creationId xmlns:a16="http://schemas.microsoft.com/office/drawing/2014/main" id="{D9AB8E12-48BE-4FE0-B17C-4CD957B7ECF2}"/>
              </a:ext>
            </a:extLst>
          </p:cNvPr>
          <p:cNvCxnSpPr>
            <a:cxnSpLocks/>
          </p:cNvCxnSpPr>
          <p:nvPr/>
        </p:nvCxnSpPr>
        <p:spPr>
          <a:xfrm>
            <a:off x="3914775" y="3895725"/>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5A828D5-F9DB-438F-9A9A-3B21DF8010A6}"/>
              </a:ext>
            </a:extLst>
          </p:cNvPr>
          <p:cNvCxnSpPr/>
          <p:nvPr/>
        </p:nvCxnSpPr>
        <p:spPr>
          <a:xfrm>
            <a:off x="2314222" y="4346222"/>
            <a:ext cx="357857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2910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C7B5383-C14E-44CF-99D2-1937B10565F3}"/>
              </a:ext>
            </a:extLst>
          </p:cNvPr>
          <p:cNvPicPr>
            <a:picLocks noChangeAspect="1"/>
          </p:cNvPicPr>
          <p:nvPr/>
        </p:nvPicPr>
        <p:blipFill>
          <a:blip r:embed="rId3"/>
          <a:stretch>
            <a:fillRect/>
          </a:stretch>
        </p:blipFill>
        <p:spPr>
          <a:xfrm>
            <a:off x="179767" y="0"/>
            <a:ext cx="11832465" cy="6858000"/>
          </a:xfrm>
          <a:prstGeom prst="rect">
            <a:avLst/>
          </a:prstGeom>
        </p:spPr>
      </p:pic>
      <p:sp>
        <p:nvSpPr>
          <p:cNvPr id="3" name="TextBox 2">
            <a:extLst>
              <a:ext uri="{FF2B5EF4-FFF2-40B4-BE49-F238E27FC236}">
                <a16:creationId xmlns:a16="http://schemas.microsoft.com/office/drawing/2014/main" id="{AAA5BD49-9CBF-4EC1-A561-9976D86AE9D8}"/>
              </a:ext>
            </a:extLst>
          </p:cNvPr>
          <p:cNvSpPr txBox="1"/>
          <p:nvPr/>
        </p:nvSpPr>
        <p:spPr>
          <a:xfrm>
            <a:off x="1379205" y="411219"/>
            <a:ext cx="5317809" cy="307777"/>
          </a:xfrm>
          <a:prstGeom prst="rect">
            <a:avLst/>
          </a:prstGeom>
          <a:noFill/>
        </p:spPr>
        <p:txBody>
          <a:bodyPr wrap="square" rtlCol="0">
            <a:spAutoFit/>
          </a:bodyPr>
          <a:lstStyle/>
          <a:p>
            <a:pPr marL="0" marR="0" lvl="0" indent="0" defTabSz="914377"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rPr>
              <a:t>Decision Tree:  Required Dismissal Analysis (Step 2) </a:t>
            </a:r>
          </a:p>
        </p:txBody>
      </p:sp>
    </p:spTree>
    <p:extLst>
      <p:ext uri="{BB962C8B-B14F-4D97-AF65-F5344CB8AC3E}">
        <p14:creationId xmlns:p14="http://schemas.microsoft.com/office/powerpoint/2010/main" val="13824429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xml>��< ? x m l   v e r s i o n = " 1 . 0 "   e n c o d i n g = " u t f - 1 6 " ? >  
 < p r o p e r t i e s   x m l n s = " h t t p : / / w w w . i m a n a g e . c o m / w o r k / x m l s c h e m a " >  
     < d o c u m e n t i d > F P ! 3 8 8 5 1 0 9 0 . 1 < / d o c u m e n t i d >  
     < s e n d e r i d > O A S H < / s e n d e r i d >  
     < s e n d e r e m a i l > O A S H @ F I S H E R P H I L L I P S . C O M < / s e n d e r e m a i l >  
     < l a s t m o d i f i e d > 2 0 2 0 - 1 0 - 1 5 T 1 1 : 4 1 : 1 1 . 0 0 0 0 0 0 0 - 0 6 : 0 0 < / l a s t m o d i f i e d >  
     < d a t a b a s e > F P < / d a t a b a s e >  
 < / p r o p e r t i e s > 
</file>

<file path=docProps/app.xml><?xml version="1.0" encoding="utf-8"?>
<Properties xmlns="http://schemas.openxmlformats.org/officeDocument/2006/extended-properties" xmlns:vt="http://schemas.openxmlformats.org/officeDocument/2006/docPropsVTypes">
  <TotalTime>15772</TotalTime>
  <Words>3632</Words>
  <Application>Microsoft Office PowerPoint</Application>
  <PresentationFormat>Widescreen</PresentationFormat>
  <Paragraphs>313</Paragraphs>
  <Slides>22</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Narrow</vt:lpstr>
      <vt:lpstr>Calibri</vt:lpstr>
      <vt:lpstr>Helvetica</vt:lpstr>
      <vt:lpstr>Wingdings</vt:lpstr>
      <vt:lpstr>1_Office Theme</vt:lpstr>
      <vt:lpstr>Responsibilities of the Title IX Coordinator</vt:lpstr>
      <vt:lpstr>Learning Outcomes</vt:lpstr>
      <vt:lpstr>Sexual Misconduct Response Policy</vt:lpstr>
      <vt:lpstr>Overview of Title IX Coordinator’s General Responsibilities</vt:lpstr>
      <vt:lpstr>Overview of Title IX Coordinator’s General Responsibilities</vt:lpstr>
      <vt:lpstr>The Process</vt:lpstr>
      <vt:lpstr>Sexual Harassment Jurisdictional Requirements</vt:lpstr>
      <vt:lpstr>PowerPoint Presentation</vt:lpstr>
      <vt:lpstr>PowerPoint Presentation</vt:lpstr>
      <vt:lpstr>Notice of Allegations</vt:lpstr>
      <vt:lpstr>Consolidation</vt:lpstr>
      <vt:lpstr>Admission to Charges</vt:lpstr>
      <vt:lpstr>Advisors</vt:lpstr>
      <vt:lpstr>Investigation</vt:lpstr>
      <vt:lpstr>Process for Bias or Conflict Concerns</vt:lpstr>
      <vt:lpstr>Determining Whether Bias Exists </vt:lpstr>
      <vt:lpstr>Hearing Responsibilities</vt:lpstr>
      <vt:lpstr>Post-Hearing Responsibilities and Appeals</vt:lpstr>
      <vt:lpstr>Confidentiality </vt:lpstr>
      <vt:lpstr>Access to Records</vt:lpstr>
      <vt:lpstr>Record Keeping Duties</vt:lpstr>
      <vt:lpstr>Timeframes and Deadlines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Picture</dc:title>
  <dc:creator>Michael A. Holt</dc:creator>
  <cp:lastModifiedBy>Grassotti, Rina</cp:lastModifiedBy>
  <cp:revision>102</cp:revision>
  <dcterms:created xsi:type="dcterms:W3CDTF">2020-08-28T20:53:46Z</dcterms:created>
  <dcterms:modified xsi:type="dcterms:W3CDTF">2020-10-15T17:41:11Z</dcterms:modified>
</cp:coreProperties>
</file>